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</p:sldMasterIdLst>
  <p:notesMasterIdLst>
    <p:notesMasterId r:id="rId22"/>
  </p:notesMasterIdLst>
  <p:sldIdLst>
    <p:sldId id="256" r:id="rId6"/>
    <p:sldId id="257" r:id="rId7"/>
    <p:sldId id="1879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1872" r:id="rId20"/>
    <p:sldId id="18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6D1639-7FD1-43DD-A780-59A110419F5F}" v="2874" dt="2020-08-06T17:32:05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ie Matson" userId="b15bad87-9922-4920-a37d-ee39c3d298da" providerId="ADAL" clId="{B66D1639-7FD1-43DD-A780-59A110419F5F}"/>
    <pc:docChg chg="undo custSel addSld delSld modSld sldOrd modMainMaster">
      <pc:chgData name="Arnie Matson" userId="b15bad87-9922-4920-a37d-ee39c3d298da" providerId="ADAL" clId="{B66D1639-7FD1-43DD-A780-59A110419F5F}" dt="2020-08-06T17:32:13.449" v="4936" actId="20577"/>
      <pc:docMkLst>
        <pc:docMk/>
      </pc:docMkLst>
      <pc:sldChg chg="modSp">
        <pc:chgData name="Arnie Matson" userId="b15bad87-9922-4920-a37d-ee39c3d298da" providerId="ADAL" clId="{B66D1639-7FD1-43DD-A780-59A110419F5F}" dt="2020-07-31T17:35:25.331" v="4565" actId="20577"/>
        <pc:sldMkLst>
          <pc:docMk/>
          <pc:sldMk cId="3828634850" sldId="256"/>
        </pc:sldMkLst>
        <pc:spChg chg="mod">
          <ac:chgData name="Arnie Matson" userId="b15bad87-9922-4920-a37d-ee39c3d298da" providerId="ADAL" clId="{B66D1639-7FD1-43DD-A780-59A110419F5F}" dt="2020-07-31T17:35:25.331" v="4565" actId="20577"/>
          <ac:spMkLst>
            <pc:docMk/>
            <pc:sldMk cId="3828634850" sldId="256"/>
            <ac:spMk id="2" creationId="{C80BB6E8-CA7E-4337-8749-4A7BFFC5DCA4}"/>
          </ac:spMkLst>
        </pc:spChg>
        <pc:spChg chg="mod">
          <ac:chgData name="Arnie Matson" userId="b15bad87-9922-4920-a37d-ee39c3d298da" providerId="ADAL" clId="{B66D1639-7FD1-43DD-A780-59A110419F5F}" dt="2020-07-29T13:52:49.795" v="125" actId="207"/>
          <ac:spMkLst>
            <pc:docMk/>
            <pc:sldMk cId="3828634850" sldId="256"/>
            <ac:spMk id="3" creationId="{455AC778-0F54-4038-835F-0897B6E14CB0}"/>
          </ac:spMkLst>
        </pc:spChg>
      </pc:sldChg>
      <pc:sldChg chg="addSp delSp modSp add">
        <pc:chgData name="Arnie Matson" userId="b15bad87-9922-4920-a37d-ee39c3d298da" providerId="ADAL" clId="{B66D1639-7FD1-43DD-A780-59A110419F5F}" dt="2020-07-29T14:04:03.787" v="307" actId="20577"/>
        <pc:sldMkLst>
          <pc:docMk/>
          <pc:sldMk cId="3856342951" sldId="257"/>
        </pc:sldMkLst>
        <pc:spChg chg="mod">
          <ac:chgData name="Arnie Matson" userId="b15bad87-9922-4920-a37d-ee39c3d298da" providerId="ADAL" clId="{B66D1639-7FD1-43DD-A780-59A110419F5F}" dt="2020-07-29T13:55:18.182" v="141" actId="20577"/>
          <ac:spMkLst>
            <pc:docMk/>
            <pc:sldMk cId="3856342951" sldId="257"/>
            <ac:spMk id="2" creationId="{A1581550-0104-47F1-8094-06892A791E70}"/>
          </ac:spMkLst>
        </pc:spChg>
        <pc:spChg chg="mod">
          <ac:chgData name="Arnie Matson" userId="b15bad87-9922-4920-a37d-ee39c3d298da" providerId="ADAL" clId="{B66D1639-7FD1-43DD-A780-59A110419F5F}" dt="2020-07-29T14:04:03.787" v="307" actId="20577"/>
          <ac:spMkLst>
            <pc:docMk/>
            <pc:sldMk cId="3856342951" sldId="257"/>
            <ac:spMk id="3" creationId="{8449992B-3B85-4EE6-8C86-4B9E11B2B895}"/>
          </ac:spMkLst>
        </pc:spChg>
        <pc:spChg chg="add">
          <ac:chgData name="Arnie Matson" userId="b15bad87-9922-4920-a37d-ee39c3d298da" providerId="ADAL" clId="{B66D1639-7FD1-43DD-A780-59A110419F5F}" dt="2020-07-29T14:02:30.817" v="272"/>
          <ac:spMkLst>
            <pc:docMk/>
            <pc:sldMk cId="3856342951" sldId="257"/>
            <ac:spMk id="7" creationId="{75ECDA03-8B39-49C3-B6F0-68F555D45037}"/>
          </ac:spMkLst>
        </pc:spChg>
        <pc:picChg chg="add del mod">
          <ac:chgData name="Arnie Matson" userId="b15bad87-9922-4920-a37d-ee39c3d298da" providerId="ADAL" clId="{B66D1639-7FD1-43DD-A780-59A110419F5F}" dt="2020-07-29T14:00:07.326" v="270" actId="478"/>
          <ac:picMkLst>
            <pc:docMk/>
            <pc:sldMk cId="3856342951" sldId="257"/>
            <ac:picMk id="5" creationId="{0667979F-2782-4BE5-92F0-5DD4F4249E48}"/>
          </ac:picMkLst>
        </pc:picChg>
        <pc:picChg chg="add mod">
          <ac:chgData name="Arnie Matson" userId="b15bad87-9922-4920-a37d-ee39c3d298da" providerId="ADAL" clId="{B66D1639-7FD1-43DD-A780-59A110419F5F}" dt="2020-07-29T14:02:49.543" v="277" actId="1076"/>
          <ac:picMkLst>
            <pc:docMk/>
            <pc:sldMk cId="3856342951" sldId="257"/>
            <ac:picMk id="6" creationId="{06373929-AF0D-4FE1-9AF6-C9BB9850245F}"/>
          </ac:picMkLst>
        </pc:picChg>
        <pc:picChg chg="add del mod">
          <ac:chgData name="Arnie Matson" userId="b15bad87-9922-4920-a37d-ee39c3d298da" providerId="ADAL" clId="{B66D1639-7FD1-43DD-A780-59A110419F5F}" dt="2020-07-29T14:03:32.274" v="280" actId="478"/>
          <ac:picMkLst>
            <pc:docMk/>
            <pc:sldMk cId="3856342951" sldId="257"/>
            <ac:picMk id="8" creationId="{5CFE2033-F87D-43AD-B85C-A3DB8104DA1F}"/>
          </ac:picMkLst>
        </pc:picChg>
        <pc:picChg chg="add mod">
          <ac:chgData name="Arnie Matson" userId="b15bad87-9922-4920-a37d-ee39c3d298da" providerId="ADAL" clId="{B66D1639-7FD1-43DD-A780-59A110419F5F}" dt="2020-07-29T14:03:47.541" v="285" actId="1076"/>
          <ac:picMkLst>
            <pc:docMk/>
            <pc:sldMk cId="3856342951" sldId="257"/>
            <ac:picMk id="9" creationId="{FBB153F3-99C5-4AE2-AB57-8F3F4D897AB6}"/>
          </ac:picMkLst>
        </pc:picChg>
      </pc:sldChg>
      <pc:sldChg chg="modSp add modAnim">
        <pc:chgData name="Arnie Matson" userId="b15bad87-9922-4920-a37d-ee39c3d298da" providerId="ADAL" clId="{B66D1639-7FD1-43DD-A780-59A110419F5F}" dt="2020-08-06T13:04:34.287" v="4827" actId="20577"/>
        <pc:sldMkLst>
          <pc:docMk/>
          <pc:sldMk cId="3644516189" sldId="258"/>
        </pc:sldMkLst>
        <pc:spChg chg="mod">
          <ac:chgData name="Arnie Matson" userId="b15bad87-9922-4920-a37d-ee39c3d298da" providerId="ADAL" clId="{B66D1639-7FD1-43DD-A780-59A110419F5F}" dt="2020-08-05T19:53:47.254" v="4606" actId="20577"/>
          <ac:spMkLst>
            <pc:docMk/>
            <pc:sldMk cId="3644516189" sldId="258"/>
            <ac:spMk id="2" creationId="{E57D15B5-7627-436F-BC0C-DAE12514DEC3}"/>
          </ac:spMkLst>
        </pc:spChg>
        <pc:spChg chg="mod">
          <ac:chgData name="Arnie Matson" userId="b15bad87-9922-4920-a37d-ee39c3d298da" providerId="ADAL" clId="{B66D1639-7FD1-43DD-A780-59A110419F5F}" dt="2020-08-06T13:04:34.287" v="4827" actId="20577"/>
          <ac:spMkLst>
            <pc:docMk/>
            <pc:sldMk cId="3644516189" sldId="258"/>
            <ac:spMk id="3" creationId="{C54D2F83-DEEE-42F2-A1A8-C0D9CEA93157}"/>
          </ac:spMkLst>
        </pc:spChg>
      </pc:sldChg>
      <pc:sldChg chg="addSp delSp modSp add modAnim">
        <pc:chgData name="Arnie Matson" userId="b15bad87-9922-4920-a37d-ee39c3d298da" providerId="ADAL" clId="{B66D1639-7FD1-43DD-A780-59A110419F5F}" dt="2020-08-06T17:32:13.449" v="4936" actId="20577"/>
        <pc:sldMkLst>
          <pc:docMk/>
          <pc:sldMk cId="1975628166" sldId="259"/>
        </pc:sldMkLst>
        <pc:spChg chg="mod">
          <ac:chgData name="Arnie Matson" userId="b15bad87-9922-4920-a37d-ee39c3d298da" providerId="ADAL" clId="{B66D1639-7FD1-43DD-A780-59A110419F5F}" dt="2020-07-30T19:44:35.389" v="2810" actId="113"/>
          <ac:spMkLst>
            <pc:docMk/>
            <pc:sldMk cId="1975628166" sldId="259"/>
            <ac:spMk id="2" creationId="{AA62D8A1-F545-4108-AA87-4A7606A149FA}"/>
          </ac:spMkLst>
        </pc:spChg>
        <pc:spChg chg="del mod">
          <ac:chgData name="Arnie Matson" userId="b15bad87-9922-4920-a37d-ee39c3d298da" providerId="ADAL" clId="{B66D1639-7FD1-43DD-A780-59A110419F5F}" dt="2020-07-30T18:30:21.138" v="1072" actId="478"/>
          <ac:spMkLst>
            <pc:docMk/>
            <pc:sldMk cId="1975628166" sldId="259"/>
            <ac:spMk id="3" creationId="{6F0D89E2-91ED-48E4-AE40-B70E065E47D5}"/>
          </ac:spMkLst>
        </pc:spChg>
        <pc:spChg chg="add del mod">
          <ac:chgData name="Arnie Matson" userId="b15bad87-9922-4920-a37d-ee39c3d298da" providerId="ADAL" clId="{B66D1639-7FD1-43DD-A780-59A110419F5F}" dt="2020-07-30T18:30:26.218" v="1073" actId="478"/>
          <ac:spMkLst>
            <pc:docMk/>
            <pc:sldMk cId="1975628166" sldId="259"/>
            <ac:spMk id="5" creationId="{3AB4A71B-9FD6-40C8-97D9-F0468F5922C5}"/>
          </ac:spMkLst>
        </pc:spChg>
        <pc:spChg chg="add mod topLvl">
          <ac:chgData name="Arnie Matson" userId="b15bad87-9922-4920-a37d-ee39c3d298da" providerId="ADAL" clId="{B66D1639-7FD1-43DD-A780-59A110419F5F}" dt="2020-08-06T17:31:27.259" v="4934"/>
          <ac:spMkLst>
            <pc:docMk/>
            <pc:sldMk cId="1975628166" sldId="259"/>
            <ac:spMk id="6" creationId="{6AEEF9BF-72F5-4591-9C0A-2DDD58E5CA5D}"/>
          </ac:spMkLst>
        </pc:spChg>
        <pc:spChg chg="add mod topLvl">
          <ac:chgData name="Arnie Matson" userId="b15bad87-9922-4920-a37d-ee39c3d298da" providerId="ADAL" clId="{B66D1639-7FD1-43DD-A780-59A110419F5F}" dt="2020-08-06T17:32:13.449" v="4936" actId="20577"/>
          <ac:spMkLst>
            <pc:docMk/>
            <pc:sldMk cId="1975628166" sldId="259"/>
            <ac:spMk id="7" creationId="{B10FAEAE-6B7B-477A-B472-EBAC6847FF61}"/>
          </ac:spMkLst>
        </pc:spChg>
        <pc:spChg chg="add mod topLvl">
          <ac:chgData name="Arnie Matson" userId="b15bad87-9922-4920-a37d-ee39c3d298da" providerId="ADAL" clId="{B66D1639-7FD1-43DD-A780-59A110419F5F}" dt="2020-08-06T12:57:53.980" v="4815" actId="164"/>
          <ac:spMkLst>
            <pc:docMk/>
            <pc:sldMk cId="1975628166" sldId="259"/>
            <ac:spMk id="8" creationId="{F9D7E05B-8917-4933-BE57-D7E7AC65CDA1}"/>
          </ac:spMkLst>
        </pc:spChg>
        <pc:spChg chg="add mod topLvl">
          <ac:chgData name="Arnie Matson" userId="b15bad87-9922-4920-a37d-ee39c3d298da" providerId="ADAL" clId="{B66D1639-7FD1-43DD-A780-59A110419F5F}" dt="2020-08-06T13:01:26.045" v="4818" actId="164"/>
          <ac:spMkLst>
            <pc:docMk/>
            <pc:sldMk cId="1975628166" sldId="259"/>
            <ac:spMk id="9" creationId="{43BDB266-EC50-4FBD-8BD4-63122230D0B1}"/>
          </ac:spMkLst>
        </pc:spChg>
        <pc:spChg chg="add mod">
          <ac:chgData name="Arnie Matson" userId="b15bad87-9922-4920-a37d-ee39c3d298da" providerId="ADAL" clId="{B66D1639-7FD1-43DD-A780-59A110419F5F}" dt="2020-07-30T18:41:34.014" v="1361" actId="1076"/>
          <ac:spMkLst>
            <pc:docMk/>
            <pc:sldMk cId="1975628166" sldId="259"/>
            <ac:spMk id="10" creationId="{3C17CFB4-9091-4B66-93D1-A8B8A623061F}"/>
          </ac:spMkLst>
        </pc:spChg>
        <pc:spChg chg="add mod topLvl">
          <ac:chgData name="Arnie Matson" userId="b15bad87-9922-4920-a37d-ee39c3d298da" providerId="ADAL" clId="{B66D1639-7FD1-43DD-A780-59A110419F5F}" dt="2020-08-06T12:57:53.980" v="4815" actId="164"/>
          <ac:spMkLst>
            <pc:docMk/>
            <pc:sldMk cId="1975628166" sldId="259"/>
            <ac:spMk id="11" creationId="{E49D9F46-BB18-4C5D-BB07-909973E9B231}"/>
          </ac:spMkLst>
        </pc:spChg>
        <pc:spChg chg="add mod">
          <ac:chgData name="Arnie Matson" userId="b15bad87-9922-4920-a37d-ee39c3d298da" providerId="ADAL" clId="{B66D1639-7FD1-43DD-A780-59A110419F5F}" dt="2020-07-30T18:46:19.800" v="1412" actId="207"/>
          <ac:spMkLst>
            <pc:docMk/>
            <pc:sldMk cId="1975628166" sldId="259"/>
            <ac:spMk id="23" creationId="{DE568FE8-7738-4644-910C-ED30421FEEE0}"/>
          </ac:spMkLst>
        </pc:spChg>
        <pc:spChg chg="add mod topLvl">
          <ac:chgData name="Arnie Matson" userId="b15bad87-9922-4920-a37d-ee39c3d298da" providerId="ADAL" clId="{B66D1639-7FD1-43DD-A780-59A110419F5F}" dt="2020-08-06T13:01:26.045" v="4818" actId="164"/>
          <ac:spMkLst>
            <pc:docMk/>
            <pc:sldMk cId="1975628166" sldId="259"/>
            <ac:spMk id="26" creationId="{7ABFD7D5-8833-44DB-8E48-0D3599B350A1}"/>
          </ac:spMkLst>
        </pc:spChg>
        <pc:grpChg chg="add mod">
          <ac:chgData name="Arnie Matson" userId="b15bad87-9922-4920-a37d-ee39c3d298da" providerId="ADAL" clId="{B66D1639-7FD1-43DD-A780-59A110419F5F}" dt="2020-08-06T12:57:53.980" v="4815" actId="164"/>
          <ac:grpSpMkLst>
            <pc:docMk/>
            <pc:sldMk cId="1975628166" sldId="259"/>
            <ac:grpSpMk id="5" creationId="{AC30702C-C4EA-42B5-8084-B4A0A21072A4}"/>
          </ac:grpSpMkLst>
        </pc:grpChg>
        <pc:grpChg chg="add mod">
          <ac:chgData name="Arnie Matson" userId="b15bad87-9922-4920-a37d-ee39c3d298da" providerId="ADAL" clId="{B66D1639-7FD1-43DD-A780-59A110419F5F}" dt="2020-08-06T12:58:04.358" v="4816" actId="164"/>
          <ac:grpSpMkLst>
            <pc:docMk/>
            <pc:sldMk cId="1975628166" sldId="259"/>
            <ac:grpSpMk id="12" creationId="{808672AC-7CFA-4EAB-9AE6-CD1772E4C1AA}"/>
          </ac:grpSpMkLst>
        </pc:grpChg>
        <pc:grpChg chg="add mod">
          <ac:chgData name="Arnie Matson" userId="b15bad87-9922-4920-a37d-ee39c3d298da" providerId="ADAL" clId="{B66D1639-7FD1-43DD-A780-59A110419F5F}" dt="2020-08-06T13:01:26.045" v="4818" actId="164"/>
          <ac:grpSpMkLst>
            <pc:docMk/>
            <pc:sldMk cId="1975628166" sldId="259"/>
            <ac:grpSpMk id="15" creationId="{BA5CEB7A-0382-4EF7-AE5F-F471A988074F}"/>
          </ac:grpSpMkLst>
        </pc:grpChg>
        <pc:grpChg chg="add del mod">
          <ac:chgData name="Arnie Matson" userId="b15bad87-9922-4920-a37d-ee39c3d298da" providerId="ADAL" clId="{B66D1639-7FD1-43DD-A780-59A110419F5F}" dt="2020-07-30T18:59:53.856" v="1451" actId="165"/>
          <ac:grpSpMkLst>
            <pc:docMk/>
            <pc:sldMk cId="1975628166" sldId="259"/>
            <ac:grpSpMk id="27" creationId="{FAD02CE3-F826-42FF-A38F-6B30521D0EAF}"/>
          </ac:grpSpMkLst>
        </pc:grpChg>
        <pc:grpChg chg="add del mod">
          <ac:chgData name="Arnie Matson" userId="b15bad87-9922-4920-a37d-ee39c3d298da" providerId="ADAL" clId="{B66D1639-7FD1-43DD-A780-59A110419F5F}" dt="2020-07-30T19:05:56.067" v="1466" actId="165"/>
          <ac:grpSpMkLst>
            <pc:docMk/>
            <pc:sldMk cId="1975628166" sldId="259"/>
            <ac:grpSpMk id="28" creationId="{54E26B53-7E5B-4BB5-A736-7AF7929FD1CA}"/>
          </ac:grpSpMkLst>
        </pc:grpChg>
        <pc:grpChg chg="add del mod">
          <ac:chgData name="Arnie Matson" userId="b15bad87-9922-4920-a37d-ee39c3d298da" providerId="ADAL" clId="{B66D1639-7FD1-43DD-A780-59A110419F5F}" dt="2020-08-06T12:57:13.071" v="4812" actId="165"/>
          <ac:grpSpMkLst>
            <pc:docMk/>
            <pc:sldMk cId="1975628166" sldId="259"/>
            <ac:grpSpMk id="29" creationId="{1E16F4DC-CC47-4170-BAAC-A96EF9BCAC19}"/>
          </ac:grpSpMkLst>
        </pc:grpChg>
        <pc:grpChg chg="add del mod topLvl">
          <ac:chgData name="Arnie Matson" userId="b15bad87-9922-4920-a37d-ee39c3d298da" providerId="ADAL" clId="{B66D1639-7FD1-43DD-A780-59A110419F5F}" dt="2020-08-06T12:57:31.331" v="4813" actId="165"/>
          <ac:grpSpMkLst>
            <pc:docMk/>
            <pc:sldMk cId="1975628166" sldId="259"/>
            <ac:grpSpMk id="30" creationId="{D86001C5-A4CD-424E-B580-EF95B9B4B4CA}"/>
          </ac:grpSpMkLst>
        </pc:grpChg>
        <pc:grpChg chg="add del mod">
          <ac:chgData name="Arnie Matson" userId="b15bad87-9922-4920-a37d-ee39c3d298da" providerId="ADAL" clId="{B66D1639-7FD1-43DD-A780-59A110419F5F}" dt="2020-08-06T12:57:46.372" v="4814" actId="165"/>
          <ac:grpSpMkLst>
            <pc:docMk/>
            <pc:sldMk cId="1975628166" sldId="259"/>
            <ac:grpSpMk id="31" creationId="{7792E042-E032-4EF7-A5EB-3073C2DADB47}"/>
          </ac:grpSpMkLst>
        </pc:grpChg>
        <pc:grpChg chg="add del mod">
          <ac:chgData name="Arnie Matson" userId="b15bad87-9922-4920-a37d-ee39c3d298da" providerId="ADAL" clId="{B66D1639-7FD1-43DD-A780-59A110419F5F}" dt="2020-08-06T12:57:02.952" v="4811" actId="165"/>
          <ac:grpSpMkLst>
            <pc:docMk/>
            <pc:sldMk cId="1975628166" sldId="259"/>
            <ac:grpSpMk id="32" creationId="{0AF52CE3-4032-48AC-9468-21DA0EC81B59}"/>
          </ac:grpSpMkLst>
        </pc:grpChg>
        <pc:cxnChg chg="add mod topLvl">
          <ac:chgData name="Arnie Matson" userId="b15bad87-9922-4920-a37d-ee39c3d298da" providerId="ADAL" clId="{B66D1639-7FD1-43DD-A780-59A110419F5F}" dt="2020-08-06T13:01:26.045" v="4818" actId="164"/>
          <ac:cxnSpMkLst>
            <pc:docMk/>
            <pc:sldMk cId="1975628166" sldId="259"/>
            <ac:cxnSpMk id="13" creationId="{4887901C-2FC4-4C92-9A18-EA53408DF107}"/>
          </ac:cxnSpMkLst>
        </pc:cxnChg>
        <pc:cxnChg chg="add mod topLvl">
          <ac:chgData name="Arnie Matson" userId="b15bad87-9922-4920-a37d-ee39c3d298da" providerId="ADAL" clId="{B66D1639-7FD1-43DD-A780-59A110419F5F}" dt="2020-08-06T13:01:26.045" v="4818" actId="164"/>
          <ac:cxnSpMkLst>
            <pc:docMk/>
            <pc:sldMk cId="1975628166" sldId="259"/>
            <ac:cxnSpMk id="14" creationId="{C3835817-E6D4-4436-846D-03504D0E4496}"/>
          </ac:cxnSpMkLst>
        </pc:cxnChg>
        <pc:cxnChg chg="add mod topLvl">
          <ac:chgData name="Arnie Matson" userId="b15bad87-9922-4920-a37d-ee39c3d298da" providerId="ADAL" clId="{B66D1639-7FD1-43DD-A780-59A110419F5F}" dt="2020-08-06T13:01:26.045" v="4818" actId="164"/>
          <ac:cxnSpMkLst>
            <pc:docMk/>
            <pc:sldMk cId="1975628166" sldId="259"/>
            <ac:cxnSpMk id="17" creationId="{C536D93A-04F7-4052-BC03-CA28BD13581F}"/>
          </ac:cxnSpMkLst>
        </pc:cxnChg>
        <pc:cxnChg chg="add mod topLvl">
          <ac:chgData name="Arnie Matson" userId="b15bad87-9922-4920-a37d-ee39c3d298da" providerId="ADAL" clId="{B66D1639-7FD1-43DD-A780-59A110419F5F}" dt="2020-08-06T12:57:53.980" v="4815" actId="164"/>
          <ac:cxnSpMkLst>
            <pc:docMk/>
            <pc:sldMk cId="1975628166" sldId="259"/>
            <ac:cxnSpMk id="20" creationId="{BAEEC697-DA08-4AD9-B247-178977BEE38B}"/>
          </ac:cxnSpMkLst>
        </pc:cxnChg>
        <pc:cxnChg chg="add mod topLvl">
          <ac:chgData name="Arnie Matson" userId="b15bad87-9922-4920-a37d-ee39c3d298da" providerId="ADAL" clId="{B66D1639-7FD1-43DD-A780-59A110419F5F}" dt="2020-08-06T12:57:53.980" v="4815" actId="164"/>
          <ac:cxnSpMkLst>
            <pc:docMk/>
            <pc:sldMk cId="1975628166" sldId="259"/>
            <ac:cxnSpMk id="22" creationId="{0898E86D-2C4A-49B2-BD4C-94EE91EEFE1A}"/>
          </ac:cxnSpMkLst>
        </pc:cxnChg>
        <pc:cxnChg chg="add mod topLvl">
          <ac:chgData name="Arnie Matson" userId="b15bad87-9922-4920-a37d-ee39c3d298da" providerId="ADAL" clId="{B66D1639-7FD1-43DD-A780-59A110419F5F}" dt="2020-08-06T13:01:26.045" v="4818" actId="164"/>
          <ac:cxnSpMkLst>
            <pc:docMk/>
            <pc:sldMk cId="1975628166" sldId="259"/>
            <ac:cxnSpMk id="25" creationId="{C86F932C-A609-4DC0-B304-FB78C9D173D5}"/>
          </ac:cxnSpMkLst>
        </pc:cxnChg>
      </pc:sldChg>
      <pc:sldChg chg="addSp delSp modSp add delAnim modAnim">
        <pc:chgData name="Arnie Matson" userId="b15bad87-9922-4920-a37d-ee39c3d298da" providerId="ADAL" clId="{B66D1639-7FD1-43DD-A780-59A110419F5F}" dt="2020-08-06T13:04:48.827" v="4833" actId="20577"/>
        <pc:sldMkLst>
          <pc:docMk/>
          <pc:sldMk cId="4273030314" sldId="260"/>
        </pc:sldMkLst>
        <pc:spChg chg="mod">
          <ac:chgData name="Arnie Matson" userId="b15bad87-9922-4920-a37d-ee39c3d298da" providerId="ADAL" clId="{B66D1639-7FD1-43DD-A780-59A110419F5F}" dt="2020-07-30T19:44:30.711" v="2809" actId="113"/>
          <ac:spMkLst>
            <pc:docMk/>
            <pc:sldMk cId="4273030314" sldId="260"/>
            <ac:spMk id="2" creationId="{AA62D8A1-F545-4108-AA87-4A7606A149FA}"/>
          </ac:spMkLst>
        </pc:spChg>
        <pc:spChg chg="del">
          <ac:chgData name="Arnie Matson" userId="b15bad87-9922-4920-a37d-ee39c3d298da" providerId="ADAL" clId="{B66D1639-7FD1-43DD-A780-59A110419F5F}" dt="2020-07-30T19:10:29.784" v="1477" actId="478"/>
          <ac:spMkLst>
            <pc:docMk/>
            <pc:sldMk cId="4273030314" sldId="260"/>
            <ac:spMk id="6" creationId="{6AEEF9BF-72F5-4591-9C0A-2DDD58E5CA5D}"/>
          </ac:spMkLst>
        </pc:spChg>
        <pc:spChg chg="mod">
          <ac:chgData name="Arnie Matson" userId="b15bad87-9922-4920-a37d-ee39c3d298da" providerId="ADAL" clId="{B66D1639-7FD1-43DD-A780-59A110419F5F}" dt="2020-07-30T19:10:36.146" v="1479" actId="6549"/>
          <ac:spMkLst>
            <pc:docMk/>
            <pc:sldMk cId="4273030314" sldId="260"/>
            <ac:spMk id="7" creationId="{B10FAEAE-6B7B-477A-B472-EBAC6847FF61}"/>
          </ac:spMkLst>
        </pc:spChg>
        <pc:spChg chg="del">
          <ac:chgData name="Arnie Matson" userId="b15bad87-9922-4920-a37d-ee39c3d298da" providerId="ADAL" clId="{B66D1639-7FD1-43DD-A780-59A110419F5F}" dt="2020-07-30T19:10:29.784" v="1477" actId="478"/>
          <ac:spMkLst>
            <pc:docMk/>
            <pc:sldMk cId="4273030314" sldId="260"/>
            <ac:spMk id="10" creationId="{3C17CFB4-9091-4B66-93D1-A8B8A623061F}"/>
          </ac:spMkLst>
        </pc:spChg>
        <pc:spChg chg="add mod">
          <ac:chgData name="Arnie Matson" userId="b15bad87-9922-4920-a37d-ee39c3d298da" providerId="ADAL" clId="{B66D1639-7FD1-43DD-A780-59A110419F5F}" dt="2020-08-06T13:04:48.827" v="4833" actId="20577"/>
          <ac:spMkLst>
            <pc:docMk/>
            <pc:sldMk cId="4273030314" sldId="260"/>
            <ac:spMk id="21" creationId="{D356577A-99FF-4968-ACB1-15BED8DAF556}"/>
          </ac:spMkLst>
        </pc:spChg>
        <pc:spChg chg="del mod">
          <ac:chgData name="Arnie Matson" userId="b15bad87-9922-4920-a37d-ee39c3d298da" providerId="ADAL" clId="{B66D1639-7FD1-43DD-A780-59A110419F5F}" dt="2020-07-30T19:10:39.975" v="1482" actId="478"/>
          <ac:spMkLst>
            <pc:docMk/>
            <pc:sldMk cId="4273030314" sldId="260"/>
            <ac:spMk id="23" creationId="{DE568FE8-7738-4644-910C-ED30421FEEE0}"/>
          </ac:spMkLst>
        </pc:spChg>
        <pc:grpChg chg="del">
          <ac:chgData name="Arnie Matson" userId="b15bad87-9922-4920-a37d-ee39c3d298da" providerId="ADAL" clId="{B66D1639-7FD1-43DD-A780-59A110419F5F}" dt="2020-07-30T19:10:37.449" v="1480" actId="478"/>
          <ac:grpSpMkLst>
            <pc:docMk/>
            <pc:sldMk cId="4273030314" sldId="260"/>
            <ac:grpSpMk id="29" creationId="{1E16F4DC-CC47-4170-BAAC-A96EF9BCAC19}"/>
          </ac:grpSpMkLst>
        </pc:grpChg>
        <pc:grpChg chg="del">
          <ac:chgData name="Arnie Matson" userId="b15bad87-9922-4920-a37d-ee39c3d298da" providerId="ADAL" clId="{B66D1639-7FD1-43DD-A780-59A110419F5F}" dt="2020-07-30T19:10:29.784" v="1477" actId="478"/>
          <ac:grpSpMkLst>
            <pc:docMk/>
            <pc:sldMk cId="4273030314" sldId="260"/>
            <ac:grpSpMk id="31" creationId="{7792E042-E032-4EF7-A5EB-3073C2DADB47}"/>
          </ac:grpSpMkLst>
        </pc:grpChg>
        <pc:grpChg chg="del">
          <ac:chgData name="Arnie Matson" userId="b15bad87-9922-4920-a37d-ee39c3d298da" providerId="ADAL" clId="{B66D1639-7FD1-43DD-A780-59A110419F5F}" dt="2020-07-30T19:10:38.581" v="1481" actId="478"/>
          <ac:grpSpMkLst>
            <pc:docMk/>
            <pc:sldMk cId="4273030314" sldId="260"/>
            <ac:grpSpMk id="32" creationId="{0AF52CE3-4032-48AC-9468-21DA0EC81B59}"/>
          </ac:grpSpMkLst>
        </pc:grpChg>
        <pc:cxnChg chg="mod">
          <ac:chgData name="Arnie Matson" userId="b15bad87-9922-4920-a37d-ee39c3d298da" providerId="ADAL" clId="{B66D1639-7FD1-43DD-A780-59A110419F5F}" dt="2020-07-30T19:10:37.449" v="1480" actId="478"/>
          <ac:cxnSpMkLst>
            <pc:docMk/>
            <pc:sldMk cId="4273030314" sldId="260"/>
            <ac:cxnSpMk id="13" creationId="{4887901C-2FC4-4C92-9A18-EA53408DF107}"/>
          </ac:cxnSpMkLst>
        </pc:cxnChg>
        <pc:cxnChg chg="mod">
          <ac:chgData name="Arnie Matson" userId="b15bad87-9922-4920-a37d-ee39c3d298da" providerId="ADAL" clId="{B66D1639-7FD1-43DD-A780-59A110419F5F}" dt="2020-07-30T19:10:38.581" v="1481" actId="478"/>
          <ac:cxnSpMkLst>
            <pc:docMk/>
            <pc:sldMk cId="4273030314" sldId="260"/>
            <ac:cxnSpMk id="14" creationId="{C3835817-E6D4-4436-846D-03504D0E4496}"/>
          </ac:cxnSpMkLst>
        </pc:cxnChg>
        <pc:cxnChg chg="mod">
          <ac:chgData name="Arnie Matson" userId="b15bad87-9922-4920-a37d-ee39c3d298da" providerId="ADAL" clId="{B66D1639-7FD1-43DD-A780-59A110419F5F}" dt="2020-07-30T19:10:29.784" v="1477" actId="478"/>
          <ac:cxnSpMkLst>
            <pc:docMk/>
            <pc:sldMk cId="4273030314" sldId="260"/>
            <ac:cxnSpMk id="17" creationId="{C536D93A-04F7-4052-BC03-CA28BD13581F}"/>
          </ac:cxnSpMkLst>
        </pc:cxnChg>
        <pc:cxnChg chg="mod">
          <ac:chgData name="Arnie Matson" userId="b15bad87-9922-4920-a37d-ee39c3d298da" providerId="ADAL" clId="{B66D1639-7FD1-43DD-A780-59A110419F5F}" dt="2020-07-30T19:10:29.784" v="1477" actId="478"/>
          <ac:cxnSpMkLst>
            <pc:docMk/>
            <pc:sldMk cId="4273030314" sldId="260"/>
            <ac:cxnSpMk id="20" creationId="{BAEEC697-DA08-4AD9-B247-178977BEE38B}"/>
          </ac:cxnSpMkLst>
        </pc:cxnChg>
        <pc:cxnChg chg="mod">
          <ac:chgData name="Arnie Matson" userId="b15bad87-9922-4920-a37d-ee39c3d298da" providerId="ADAL" clId="{B66D1639-7FD1-43DD-A780-59A110419F5F}" dt="2020-07-30T19:10:37.449" v="1480" actId="478"/>
          <ac:cxnSpMkLst>
            <pc:docMk/>
            <pc:sldMk cId="4273030314" sldId="260"/>
            <ac:cxnSpMk id="25" creationId="{C86F932C-A609-4DC0-B304-FB78C9D173D5}"/>
          </ac:cxnSpMkLst>
        </pc:cxnChg>
      </pc:sldChg>
      <pc:sldChg chg="addSp delSp modSp add delAnim">
        <pc:chgData name="Arnie Matson" userId="b15bad87-9922-4920-a37d-ee39c3d298da" providerId="ADAL" clId="{B66D1639-7FD1-43DD-A780-59A110419F5F}" dt="2020-08-06T13:06:13.085" v="4904" actId="20577"/>
        <pc:sldMkLst>
          <pc:docMk/>
          <pc:sldMk cId="3239095344" sldId="261"/>
        </pc:sldMkLst>
        <pc:spChg chg="mod">
          <ac:chgData name="Arnie Matson" userId="b15bad87-9922-4920-a37d-ee39c3d298da" providerId="ADAL" clId="{B66D1639-7FD1-43DD-A780-59A110419F5F}" dt="2020-07-30T19:44:22.646" v="2808" actId="113"/>
          <ac:spMkLst>
            <pc:docMk/>
            <pc:sldMk cId="3239095344" sldId="261"/>
            <ac:spMk id="2" creationId="{AA62D8A1-F545-4108-AA87-4A7606A149FA}"/>
          </ac:spMkLst>
        </pc:spChg>
        <pc:spChg chg="add mod">
          <ac:chgData name="Arnie Matson" userId="b15bad87-9922-4920-a37d-ee39c3d298da" providerId="ADAL" clId="{B66D1639-7FD1-43DD-A780-59A110419F5F}" dt="2020-08-06T13:05:51.179" v="4892" actId="20577"/>
          <ac:spMkLst>
            <pc:docMk/>
            <pc:sldMk cId="3239095344" sldId="261"/>
            <ac:spMk id="4" creationId="{1F3F014B-BD70-413F-82BC-4BEB220D138C}"/>
          </ac:spMkLst>
        </pc:spChg>
        <pc:spChg chg="add mod">
          <ac:chgData name="Arnie Matson" userId="b15bad87-9922-4920-a37d-ee39c3d298da" providerId="ADAL" clId="{B66D1639-7FD1-43DD-A780-59A110419F5F}" dt="2020-08-06T13:06:13.085" v="4904" actId="20577"/>
          <ac:spMkLst>
            <pc:docMk/>
            <pc:sldMk cId="3239095344" sldId="261"/>
            <ac:spMk id="6" creationId="{0F4DE521-A6FA-4FCF-8472-EEC8B2466392}"/>
          </ac:spMkLst>
        </pc:spChg>
        <pc:spChg chg="del">
          <ac:chgData name="Arnie Matson" userId="b15bad87-9922-4920-a37d-ee39c3d298da" providerId="ADAL" clId="{B66D1639-7FD1-43DD-A780-59A110419F5F}" dt="2020-07-30T19:18:13.889" v="2128" actId="478"/>
          <ac:spMkLst>
            <pc:docMk/>
            <pc:sldMk cId="3239095344" sldId="261"/>
            <ac:spMk id="21" creationId="{D356577A-99FF-4968-ACB1-15BED8DAF556}"/>
          </ac:spMkLst>
        </pc:spChg>
      </pc:sldChg>
      <pc:sldChg chg="modSp add ord modAnim">
        <pc:chgData name="Arnie Matson" userId="b15bad87-9922-4920-a37d-ee39c3d298da" providerId="ADAL" clId="{B66D1639-7FD1-43DD-A780-59A110419F5F}" dt="2020-08-06T13:06:44.595" v="4929" actId="20577"/>
        <pc:sldMkLst>
          <pc:docMk/>
          <pc:sldMk cId="3434020020" sldId="262"/>
        </pc:sldMkLst>
        <pc:spChg chg="mod">
          <ac:chgData name="Arnie Matson" userId="b15bad87-9922-4920-a37d-ee39c3d298da" providerId="ADAL" clId="{B66D1639-7FD1-43DD-A780-59A110419F5F}" dt="2020-07-30T19:44:17.464" v="2807" actId="113"/>
          <ac:spMkLst>
            <pc:docMk/>
            <pc:sldMk cId="3434020020" sldId="262"/>
            <ac:spMk id="2" creationId="{AA62D8A1-F545-4108-AA87-4A7606A149FA}"/>
          </ac:spMkLst>
        </pc:spChg>
        <pc:spChg chg="mod">
          <ac:chgData name="Arnie Matson" userId="b15bad87-9922-4920-a37d-ee39c3d298da" providerId="ADAL" clId="{B66D1639-7FD1-43DD-A780-59A110419F5F}" dt="2020-08-06T13:06:44.595" v="4929" actId="20577"/>
          <ac:spMkLst>
            <pc:docMk/>
            <pc:sldMk cId="3434020020" sldId="262"/>
            <ac:spMk id="21" creationId="{D356577A-99FF-4968-ACB1-15BED8DAF556}"/>
          </ac:spMkLst>
        </pc:spChg>
      </pc:sldChg>
      <pc:sldChg chg="modSp add ord modAnim">
        <pc:chgData name="Arnie Matson" userId="b15bad87-9922-4920-a37d-ee39c3d298da" providerId="ADAL" clId="{B66D1639-7FD1-43DD-A780-59A110419F5F}" dt="2020-08-06T13:14:44.730" v="4932"/>
        <pc:sldMkLst>
          <pc:docMk/>
          <pc:sldMk cId="3926426839" sldId="263"/>
        </pc:sldMkLst>
        <pc:spChg chg="mod">
          <ac:chgData name="Arnie Matson" userId="b15bad87-9922-4920-a37d-ee39c3d298da" providerId="ADAL" clId="{B66D1639-7FD1-43DD-A780-59A110419F5F}" dt="2020-07-30T19:52:09.899" v="3471" actId="20577"/>
          <ac:spMkLst>
            <pc:docMk/>
            <pc:sldMk cId="3926426839" sldId="263"/>
            <ac:spMk id="2" creationId="{E57D15B5-7627-436F-BC0C-DAE12514DEC3}"/>
          </ac:spMkLst>
        </pc:spChg>
        <pc:spChg chg="mod">
          <ac:chgData name="Arnie Matson" userId="b15bad87-9922-4920-a37d-ee39c3d298da" providerId="ADAL" clId="{B66D1639-7FD1-43DD-A780-59A110419F5F}" dt="2020-08-06T13:14:44.730" v="4932"/>
          <ac:spMkLst>
            <pc:docMk/>
            <pc:sldMk cId="3926426839" sldId="263"/>
            <ac:spMk id="3" creationId="{C54D2F83-DEEE-42F2-A1A8-C0D9CEA93157}"/>
          </ac:spMkLst>
        </pc:spChg>
      </pc:sldChg>
      <pc:sldChg chg="modSp add modAnim">
        <pc:chgData name="Arnie Matson" userId="b15bad87-9922-4920-a37d-ee39c3d298da" providerId="ADAL" clId="{B66D1639-7FD1-43DD-A780-59A110419F5F}" dt="2020-07-31T17:21:29.150" v="4405" actId="14100"/>
        <pc:sldMkLst>
          <pc:docMk/>
          <pc:sldMk cId="22937776" sldId="264"/>
        </pc:sldMkLst>
        <pc:spChg chg="mod">
          <ac:chgData name="Arnie Matson" userId="b15bad87-9922-4920-a37d-ee39c3d298da" providerId="ADAL" clId="{B66D1639-7FD1-43DD-A780-59A110419F5F}" dt="2020-07-31T17:20:35.116" v="4357" actId="14100"/>
          <ac:spMkLst>
            <pc:docMk/>
            <pc:sldMk cId="22937776" sldId="264"/>
            <ac:spMk id="2" creationId="{E57D15B5-7627-436F-BC0C-DAE12514DEC3}"/>
          </ac:spMkLst>
        </pc:spChg>
        <pc:spChg chg="mod">
          <ac:chgData name="Arnie Matson" userId="b15bad87-9922-4920-a37d-ee39c3d298da" providerId="ADAL" clId="{B66D1639-7FD1-43DD-A780-59A110419F5F}" dt="2020-07-31T17:21:29.150" v="4405" actId="14100"/>
          <ac:spMkLst>
            <pc:docMk/>
            <pc:sldMk cId="22937776" sldId="264"/>
            <ac:spMk id="3" creationId="{C54D2F83-DEEE-42F2-A1A8-C0D9CEA93157}"/>
          </ac:spMkLst>
        </pc:spChg>
      </pc:sldChg>
      <pc:sldChg chg="addSp delSp modSp add del">
        <pc:chgData name="Arnie Matson" userId="b15bad87-9922-4920-a37d-ee39c3d298da" providerId="ADAL" clId="{B66D1639-7FD1-43DD-A780-59A110419F5F}" dt="2020-07-31T16:48:33.263" v="3994" actId="2696"/>
        <pc:sldMkLst>
          <pc:docMk/>
          <pc:sldMk cId="2993563187" sldId="264"/>
        </pc:sldMkLst>
        <pc:spChg chg="mod">
          <ac:chgData name="Arnie Matson" userId="b15bad87-9922-4920-a37d-ee39c3d298da" providerId="ADAL" clId="{B66D1639-7FD1-43DD-A780-59A110419F5F}" dt="2020-07-31T16:46:00.253" v="3935" actId="20577"/>
          <ac:spMkLst>
            <pc:docMk/>
            <pc:sldMk cId="2993563187" sldId="264"/>
            <ac:spMk id="4" creationId="{1F3F014B-BD70-413F-82BC-4BEB220D138C}"/>
          </ac:spMkLst>
        </pc:spChg>
        <pc:spChg chg="del">
          <ac:chgData name="Arnie Matson" userId="b15bad87-9922-4920-a37d-ee39c3d298da" providerId="ADAL" clId="{B66D1639-7FD1-43DD-A780-59A110419F5F}" dt="2020-07-31T16:45:28.108" v="3912" actId="478"/>
          <ac:spMkLst>
            <pc:docMk/>
            <pc:sldMk cId="2993563187" sldId="264"/>
            <ac:spMk id="6" creationId="{0F4DE521-A6FA-4FCF-8472-EEC8B2466392}"/>
          </ac:spMkLst>
        </pc:spChg>
        <pc:spChg chg="add mod">
          <ac:chgData name="Arnie Matson" userId="b15bad87-9922-4920-a37d-ee39c3d298da" providerId="ADAL" clId="{B66D1639-7FD1-43DD-A780-59A110419F5F}" dt="2020-07-31T16:46:49.040" v="3936" actId="6549"/>
          <ac:spMkLst>
            <pc:docMk/>
            <pc:sldMk cId="2993563187" sldId="264"/>
            <ac:spMk id="7" creationId="{2A5FCE92-8DF9-4287-8DBF-9E5CCE39478C}"/>
          </ac:spMkLst>
        </pc:spChg>
        <pc:spChg chg="add mod">
          <ac:chgData name="Arnie Matson" userId="b15bad87-9922-4920-a37d-ee39c3d298da" providerId="ADAL" clId="{B66D1639-7FD1-43DD-A780-59A110419F5F}" dt="2020-07-31T16:47:46.200" v="3944" actId="6549"/>
          <ac:spMkLst>
            <pc:docMk/>
            <pc:sldMk cId="2993563187" sldId="264"/>
            <ac:spMk id="8" creationId="{377C201E-9CA6-4991-B33A-B939A97902C4}"/>
          </ac:spMkLst>
        </pc:spChg>
        <pc:spChg chg="add mod">
          <ac:chgData name="Arnie Matson" userId="b15bad87-9922-4920-a37d-ee39c3d298da" providerId="ADAL" clId="{B66D1639-7FD1-43DD-A780-59A110419F5F}" dt="2020-07-31T16:48:03.417" v="3993" actId="20577"/>
          <ac:spMkLst>
            <pc:docMk/>
            <pc:sldMk cId="2993563187" sldId="264"/>
            <ac:spMk id="9" creationId="{F137D94C-E8D4-4F3C-A3D1-0B1085DE3397}"/>
          </ac:spMkLst>
        </pc:spChg>
      </pc:sldChg>
      <pc:sldChg chg="addSp delSp modSp add delAnim">
        <pc:chgData name="Arnie Matson" userId="b15bad87-9922-4920-a37d-ee39c3d298da" providerId="ADAL" clId="{B66D1639-7FD1-43DD-A780-59A110419F5F}" dt="2020-07-31T17:29:45.515" v="4439" actId="1076"/>
        <pc:sldMkLst>
          <pc:docMk/>
          <pc:sldMk cId="1144803774" sldId="265"/>
        </pc:sldMkLst>
        <pc:spChg chg="mod">
          <ac:chgData name="Arnie Matson" userId="b15bad87-9922-4920-a37d-ee39c3d298da" providerId="ADAL" clId="{B66D1639-7FD1-43DD-A780-59A110419F5F}" dt="2020-07-31T17:27:26.376" v="4423" actId="20577"/>
          <ac:spMkLst>
            <pc:docMk/>
            <pc:sldMk cId="1144803774" sldId="265"/>
            <ac:spMk id="2" creationId="{E57D15B5-7627-436F-BC0C-DAE12514DEC3}"/>
          </ac:spMkLst>
        </pc:spChg>
        <pc:spChg chg="del">
          <ac:chgData name="Arnie Matson" userId="b15bad87-9922-4920-a37d-ee39c3d298da" providerId="ADAL" clId="{B66D1639-7FD1-43DD-A780-59A110419F5F}" dt="2020-07-31T17:26:42.935" v="4407" actId="478"/>
          <ac:spMkLst>
            <pc:docMk/>
            <pc:sldMk cId="1144803774" sldId="265"/>
            <ac:spMk id="3" creationId="{C54D2F83-DEEE-42F2-A1A8-C0D9CEA93157}"/>
          </ac:spMkLst>
        </pc:spChg>
        <pc:spChg chg="add del mod">
          <ac:chgData name="Arnie Matson" userId="b15bad87-9922-4920-a37d-ee39c3d298da" providerId="ADAL" clId="{B66D1639-7FD1-43DD-A780-59A110419F5F}" dt="2020-07-31T17:26:45.839" v="4408" actId="478"/>
          <ac:spMkLst>
            <pc:docMk/>
            <pc:sldMk cId="1144803774" sldId="265"/>
            <ac:spMk id="7" creationId="{74C5F63C-81F9-41D8-9165-D1F70F45B7EE}"/>
          </ac:spMkLst>
        </pc:spChg>
        <pc:picChg chg="add mod">
          <ac:chgData name="Arnie Matson" userId="b15bad87-9922-4920-a37d-ee39c3d298da" providerId="ADAL" clId="{B66D1639-7FD1-43DD-A780-59A110419F5F}" dt="2020-07-31T17:29:42.473" v="4438" actId="1076"/>
          <ac:picMkLst>
            <pc:docMk/>
            <pc:sldMk cId="1144803774" sldId="265"/>
            <ac:picMk id="8" creationId="{F38388FC-09D2-4CFD-B749-65B947ECB6C8}"/>
          </ac:picMkLst>
        </pc:picChg>
        <pc:picChg chg="add del mod">
          <ac:chgData name="Arnie Matson" userId="b15bad87-9922-4920-a37d-ee39c3d298da" providerId="ADAL" clId="{B66D1639-7FD1-43DD-A780-59A110419F5F}" dt="2020-07-31T17:28:14.294" v="4429" actId="478"/>
          <ac:picMkLst>
            <pc:docMk/>
            <pc:sldMk cId="1144803774" sldId="265"/>
            <ac:picMk id="9" creationId="{EA4F9A89-D0DF-4BDE-9DE6-7FC7DE96E233}"/>
          </ac:picMkLst>
        </pc:picChg>
        <pc:picChg chg="add mod">
          <ac:chgData name="Arnie Matson" userId="b15bad87-9922-4920-a37d-ee39c3d298da" providerId="ADAL" clId="{B66D1639-7FD1-43DD-A780-59A110419F5F}" dt="2020-07-31T17:29:45.515" v="4439" actId="1076"/>
          <ac:picMkLst>
            <pc:docMk/>
            <pc:sldMk cId="1144803774" sldId="265"/>
            <ac:picMk id="1026" creationId="{79375905-9F24-447C-953C-573C9F85D196}"/>
          </ac:picMkLst>
        </pc:picChg>
      </pc:sldChg>
      <pc:sldChg chg="addSp delSp modSp add">
        <pc:chgData name="Arnie Matson" userId="b15bad87-9922-4920-a37d-ee39c3d298da" providerId="ADAL" clId="{B66D1639-7FD1-43DD-A780-59A110419F5F}" dt="2020-07-31T17:31:25.142" v="4479" actId="1076"/>
        <pc:sldMkLst>
          <pc:docMk/>
          <pc:sldMk cId="285442793" sldId="266"/>
        </pc:sldMkLst>
        <pc:spChg chg="mod">
          <ac:chgData name="Arnie Matson" userId="b15bad87-9922-4920-a37d-ee39c3d298da" providerId="ADAL" clId="{B66D1639-7FD1-43DD-A780-59A110419F5F}" dt="2020-07-31T17:30:17.018" v="4475" actId="20577"/>
          <ac:spMkLst>
            <pc:docMk/>
            <pc:sldMk cId="285442793" sldId="266"/>
            <ac:spMk id="2" creationId="{E57D15B5-7627-436F-BC0C-DAE12514DEC3}"/>
          </ac:spMkLst>
        </pc:spChg>
        <pc:picChg chg="del">
          <ac:chgData name="Arnie Matson" userId="b15bad87-9922-4920-a37d-ee39c3d298da" providerId="ADAL" clId="{B66D1639-7FD1-43DD-A780-59A110419F5F}" dt="2020-07-31T17:31:14.586" v="4477" actId="478"/>
          <ac:picMkLst>
            <pc:docMk/>
            <pc:sldMk cId="285442793" sldId="266"/>
            <ac:picMk id="8" creationId="{F38388FC-09D2-4CFD-B749-65B947ECB6C8}"/>
          </ac:picMkLst>
        </pc:picChg>
        <pc:picChg chg="del">
          <ac:chgData name="Arnie Matson" userId="b15bad87-9922-4920-a37d-ee39c3d298da" providerId="ADAL" clId="{B66D1639-7FD1-43DD-A780-59A110419F5F}" dt="2020-07-31T17:31:13.419" v="4476" actId="478"/>
          <ac:picMkLst>
            <pc:docMk/>
            <pc:sldMk cId="285442793" sldId="266"/>
            <ac:picMk id="1026" creationId="{79375905-9F24-447C-953C-573C9F85D196}"/>
          </ac:picMkLst>
        </pc:picChg>
        <pc:picChg chg="add mod">
          <ac:chgData name="Arnie Matson" userId="b15bad87-9922-4920-a37d-ee39c3d298da" providerId="ADAL" clId="{B66D1639-7FD1-43DD-A780-59A110419F5F}" dt="2020-07-31T17:31:25.142" v="4479" actId="1076"/>
          <ac:picMkLst>
            <pc:docMk/>
            <pc:sldMk cId="285442793" sldId="266"/>
            <ac:picMk id="2050" creationId="{E05CB9C0-ED30-4DD4-B3C8-EBF4547F5C3D}"/>
          </ac:picMkLst>
        </pc:picChg>
      </pc:sldChg>
      <pc:sldChg chg="addSp delSp modSp add">
        <pc:chgData name="Arnie Matson" userId="b15bad87-9922-4920-a37d-ee39c3d298da" providerId="ADAL" clId="{B66D1639-7FD1-43DD-A780-59A110419F5F}" dt="2020-07-31T17:33:13.401" v="4485" actId="14100"/>
        <pc:sldMkLst>
          <pc:docMk/>
          <pc:sldMk cId="839493358" sldId="267"/>
        </pc:sldMkLst>
        <pc:picChg chg="del">
          <ac:chgData name="Arnie Matson" userId="b15bad87-9922-4920-a37d-ee39c3d298da" providerId="ADAL" clId="{B66D1639-7FD1-43DD-A780-59A110419F5F}" dt="2020-07-31T17:32:51.462" v="4481" actId="478"/>
          <ac:picMkLst>
            <pc:docMk/>
            <pc:sldMk cId="839493358" sldId="267"/>
            <ac:picMk id="2050" creationId="{E05CB9C0-ED30-4DD4-B3C8-EBF4547F5C3D}"/>
          </ac:picMkLst>
        </pc:picChg>
        <pc:picChg chg="add mod">
          <ac:chgData name="Arnie Matson" userId="b15bad87-9922-4920-a37d-ee39c3d298da" providerId="ADAL" clId="{B66D1639-7FD1-43DD-A780-59A110419F5F}" dt="2020-07-31T17:33:13.401" v="4485" actId="14100"/>
          <ac:picMkLst>
            <pc:docMk/>
            <pc:sldMk cId="839493358" sldId="267"/>
            <ac:picMk id="3074" creationId="{45875166-73D4-4B51-A34A-4FB0FB2AC6ED}"/>
          </ac:picMkLst>
        </pc:picChg>
      </pc:sldChg>
      <pc:sldChg chg="addSp delSp modSp add">
        <pc:chgData name="Arnie Matson" userId="b15bad87-9922-4920-a37d-ee39c3d298da" providerId="ADAL" clId="{B66D1639-7FD1-43DD-A780-59A110419F5F}" dt="2020-08-06T12:55:57.985" v="4804" actId="20577"/>
        <pc:sldMkLst>
          <pc:docMk/>
          <pc:sldMk cId="459692073" sldId="268"/>
        </pc:sldMkLst>
        <pc:spChg chg="del mod">
          <ac:chgData name="Arnie Matson" userId="b15bad87-9922-4920-a37d-ee39c3d298da" providerId="ADAL" clId="{B66D1639-7FD1-43DD-A780-59A110419F5F}" dt="2020-07-31T17:34:05.525" v="4488" actId="478"/>
          <ac:spMkLst>
            <pc:docMk/>
            <pc:sldMk cId="459692073" sldId="268"/>
            <ac:spMk id="2" creationId="{E57D15B5-7627-436F-BC0C-DAE12514DEC3}"/>
          </ac:spMkLst>
        </pc:spChg>
        <pc:spChg chg="add del mod">
          <ac:chgData name="Arnie Matson" userId="b15bad87-9922-4920-a37d-ee39c3d298da" providerId="ADAL" clId="{B66D1639-7FD1-43DD-A780-59A110419F5F}" dt="2020-07-31T17:34:08.402" v="4490" actId="478"/>
          <ac:spMkLst>
            <pc:docMk/>
            <pc:sldMk cId="459692073" sldId="268"/>
            <ac:spMk id="6" creationId="{352050CD-524B-4365-B1AB-45165DFFBF44}"/>
          </ac:spMkLst>
        </pc:spChg>
        <pc:spChg chg="add mod">
          <ac:chgData name="Arnie Matson" userId="b15bad87-9922-4920-a37d-ee39c3d298da" providerId="ADAL" clId="{B66D1639-7FD1-43DD-A780-59A110419F5F}" dt="2020-08-06T12:55:57.985" v="4804" actId="20577"/>
          <ac:spMkLst>
            <pc:docMk/>
            <pc:sldMk cId="459692073" sldId="268"/>
            <ac:spMk id="8" creationId="{C1464861-D118-4015-9108-B787B25C704E}"/>
          </ac:spMkLst>
        </pc:spChg>
        <pc:picChg chg="del">
          <ac:chgData name="Arnie Matson" userId="b15bad87-9922-4920-a37d-ee39c3d298da" providerId="ADAL" clId="{B66D1639-7FD1-43DD-A780-59A110419F5F}" dt="2020-07-31T17:34:06.443" v="4489" actId="478"/>
          <ac:picMkLst>
            <pc:docMk/>
            <pc:sldMk cId="459692073" sldId="268"/>
            <ac:picMk id="3074" creationId="{45875166-73D4-4B51-A34A-4FB0FB2AC6ED}"/>
          </ac:picMkLst>
        </pc:picChg>
      </pc:sldChg>
      <pc:sldChg chg="del">
        <pc:chgData name="Arnie Matson" userId="b15bad87-9922-4920-a37d-ee39c3d298da" providerId="ADAL" clId="{B66D1639-7FD1-43DD-A780-59A110419F5F}" dt="2020-08-05T14:02:32.988" v="4566" actId="2696"/>
        <pc:sldMkLst>
          <pc:docMk/>
          <pc:sldMk cId="3889997177" sldId="1871"/>
        </pc:sldMkLst>
      </pc:sldChg>
      <pc:sldChg chg="delSp">
        <pc:chgData name="Arnie Matson" userId="b15bad87-9922-4920-a37d-ee39c3d298da" providerId="ADAL" clId="{B66D1639-7FD1-43DD-A780-59A110419F5F}" dt="2020-08-05T14:02:52.081" v="4567"/>
        <pc:sldMkLst>
          <pc:docMk/>
          <pc:sldMk cId="2573316658" sldId="1872"/>
        </pc:sldMkLst>
        <pc:picChg chg="del">
          <ac:chgData name="Arnie Matson" userId="b15bad87-9922-4920-a37d-ee39c3d298da" providerId="ADAL" clId="{B66D1639-7FD1-43DD-A780-59A110419F5F}" dt="2020-08-05T14:02:52.081" v="4567"/>
          <ac:picMkLst>
            <pc:docMk/>
            <pc:sldMk cId="2573316658" sldId="1872"/>
            <ac:picMk id="27" creationId="{6730F1A8-6486-4CAE-A237-F0782E6682FC}"/>
          </ac:picMkLst>
        </pc:picChg>
      </pc:sldChg>
      <pc:sldChg chg="modSp add">
        <pc:chgData name="Arnie Matson" userId="b15bad87-9922-4920-a37d-ee39c3d298da" providerId="ADAL" clId="{B66D1639-7FD1-43DD-A780-59A110419F5F}" dt="2020-08-06T12:55:40.135" v="4796" actId="20577"/>
        <pc:sldMkLst>
          <pc:docMk/>
          <pc:sldMk cId="585027661" sldId="1879"/>
        </pc:sldMkLst>
        <pc:spChg chg="mod">
          <ac:chgData name="Arnie Matson" userId="b15bad87-9922-4920-a37d-ee39c3d298da" providerId="ADAL" clId="{B66D1639-7FD1-43DD-A780-59A110419F5F}" dt="2020-08-06T12:53:04.289" v="4614" actId="20577"/>
          <ac:spMkLst>
            <pc:docMk/>
            <pc:sldMk cId="585027661" sldId="1879"/>
            <ac:spMk id="2" creationId="{5DBB89BA-6336-4D83-85AF-3CEF78EF84ED}"/>
          </ac:spMkLst>
        </pc:spChg>
        <pc:spChg chg="mod">
          <ac:chgData name="Arnie Matson" userId="b15bad87-9922-4920-a37d-ee39c3d298da" providerId="ADAL" clId="{B66D1639-7FD1-43DD-A780-59A110419F5F}" dt="2020-08-06T12:55:40.135" v="4796" actId="20577"/>
          <ac:spMkLst>
            <pc:docMk/>
            <pc:sldMk cId="585027661" sldId="1879"/>
            <ac:spMk id="3" creationId="{3DD4A10F-6B1F-418F-8FA2-EF16EB28D29B}"/>
          </ac:spMkLst>
        </pc:spChg>
      </pc:sldChg>
      <pc:sldMasterChg chg="modSp setBg modSldLayout">
        <pc:chgData name="Arnie Matson" userId="b15bad87-9922-4920-a37d-ee39c3d298da" providerId="ADAL" clId="{B66D1639-7FD1-43DD-A780-59A110419F5F}" dt="2020-07-29T13:51:19.603" v="26" actId="207"/>
        <pc:sldMasterMkLst>
          <pc:docMk/>
          <pc:sldMasterMk cId="1325305333" sldId="2147483648"/>
        </pc:sldMasterMkLst>
        <pc:spChg chg="mod">
          <ac:chgData name="Arnie Matson" userId="b15bad87-9922-4920-a37d-ee39c3d298da" providerId="ADAL" clId="{B66D1639-7FD1-43DD-A780-59A110419F5F}" dt="2020-07-29T13:51:19.603" v="26" actId="207"/>
          <ac:spMkLst>
            <pc:docMk/>
            <pc:sldMasterMk cId="1325305333" sldId="2147483648"/>
            <ac:spMk id="2" creationId="{A0291E69-2D49-4888-87E6-7F84291FDA17}"/>
          </ac:spMkLst>
        </pc:spChg>
        <pc:spChg chg="mod">
          <ac:chgData name="Arnie Matson" userId="b15bad87-9922-4920-a37d-ee39c3d298da" providerId="ADAL" clId="{B66D1639-7FD1-43DD-A780-59A110419F5F}" dt="2020-07-29T13:51:19.603" v="26" actId="207"/>
          <ac:spMkLst>
            <pc:docMk/>
            <pc:sldMasterMk cId="1325305333" sldId="2147483648"/>
            <ac:spMk id="3" creationId="{4AC7E8C1-A4B8-4D5B-9308-9EAE566A9509}"/>
          </ac:spMkLst>
        </pc:spChg>
        <pc:spChg chg="mod">
          <ac:chgData name="Arnie Matson" userId="b15bad87-9922-4920-a37d-ee39c3d298da" providerId="ADAL" clId="{B66D1639-7FD1-43DD-A780-59A110419F5F}" dt="2020-07-29T13:51:19.603" v="26" actId="207"/>
          <ac:spMkLst>
            <pc:docMk/>
            <pc:sldMasterMk cId="1325305333" sldId="2147483648"/>
            <ac:spMk id="4" creationId="{3FFBC02F-25FA-4268-B913-ED6554EE29FB}"/>
          </ac:spMkLst>
        </pc:spChg>
        <pc:spChg chg="mod">
          <ac:chgData name="Arnie Matson" userId="b15bad87-9922-4920-a37d-ee39c3d298da" providerId="ADAL" clId="{B66D1639-7FD1-43DD-A780-59A110419F5F}" dt="2020-07-29T13:51:19.603" v="26" actId="207"/>
          <ac:spMkLst>
            <pc:docMk/>
            <pc:sldMasterMk cId="1325305333" sldId="2147483648"/>
            <ac:spMk id="5" creationId="{2E074918-79AE-4AA3-92EF-2F1A15082179}"/>
          </ac:spMkLst>
        </pc:spChg>
        <pc:spChg chg="mod">
          <ac:chgData name="Arnie Matson" userId="b15bad87-9922-4920-a37d-ee39c3d298da" providerId="ADAL" clId="{B66D1639-7FD1-43DD-A780-59A110419F5F}" dt="2020-07-29T13:51:19.603" v="26" actId="207"/>
          <ac:spMkLst>
            <pc:docMk/>
            <pc:sldMasterMk cId="1325305333" sldId="2147483648"/>
            <ac:spMk id="6" creationId="{62C9FBAD-CE22-48CF-A107-387B9AFF2914}"/>
          </ac:spMkLst>
        </pc:spChg>
        <pc:sldLayoutChg chg="delSp modSp setBg">
          <pc:chgData name="Arnie Matson" userId="b15bad87-9922-4920-a37d-ee39c3d298da" providerId="ADAL" clId="{B66D1639-7FD1-43DD-A780-59A110419F5F}" dt="2020-07-29T13:48:21.786" v="16" actId="207"/>
          <pc:sldLayoutMkLst>
            <pc:docMk/>
            <pc:sldMasterMk cId="1325305333" sldId="2147483648"/>
            <pc:sldLayoutMk cId="3787470675" sldId="2147483649"/>
          </pc:sldLayoutMkLst>
          <pc:spChg chg="mod">
            <ac:chgData name="Arnie Matson" userId="b15bad87-9922-4920-a37d-ee39c3d298da" providerId="ADAL" clId="{B66D1639-7FD1-43DD-A780-59A110419F5F}" dt="2020-07-29T13:48:21.786" v="16" actId="207"/>
            <ac:spMkLst>
              <pc:docMk/>
              <pc:sldMasterMk cId="1325305333" sldId="2147483648"/>
              <pc:sldLayoutMk cId="3787470675" sldId="2147483649"/>
              <ac:spMk id="2" creationId="{BFA113DE-1F61-4668-AA68-E89301E014EA}"/>
            </ac:spMkLst>
          </pc:spChg>
          <pc:spChg chg="mod">
            <ac:chgData name="Arnie Matson" userId="b15bad87-9922-4920-a37d-ee39c3d298da" providerId="ADAL" clId="{B66D1639-7FD1-43DD-A780-59A110419F5F}" dt="2020-07-29T13:48:21.786" v="16" actId="207"/>
            <ac:spMkLst>
              <pc:docMk/>
              <pc:sldMasterMk cId="1325305333" sldId="2147483648"/>
              <pc:sldLayoutMk cId="3787470675" sldId="2147483649"/>
              <ac:spMk id="3" creationId="{ABF11ACB-82DA-415B-BE9A-278343CF5BEC}"/>
            </ac:spMkLst>
          </pc:spChg>
          <pc:spChg chg="mod">
            <ac:chgData name="Arnie Matson" userId="b15bad87-9922-4920-a37d-ee39c3d298da" providerId="ADAL" clId="{B66D1639-7FD1-43DD-A780-59A110419F5F}" dt="2020-07-29T13:48:21.786" v="16" actId="207"/>
            <ac:spMkLst>
              <pc:docMk/>
              <pc:sldMasterMk cId="1325305333" sldId="2147483648"/>
              <pc:sldLayoutMk cId="3787470675" sldId="2147483649"/>
              <ac:spMk id="4" creationId="{F671E298-6B27-4EE5-AD19-B862703DAE2B}"/>
            </ac:spMkLst>
          </pc:spChg>
          <pc:spChg chg="mod">
            <ac:chgData name="Arnie Matson" userId="b15bad87-9922-4920-a37d-ee39c3d298da" providerId="ADAL" clId="{B66D1639-7FD1-43DD-A780-59A110419F5F}" dt="2020-07-29T13:48:21.786" v="16" actId="207"/>
            <ac:spMkLst>
              <pc:docMk/>
              <pc:sldMasterMk cId="1325305333" sldId="2147483648"/>
              <pc:sldLayoutMk cId="3787470675" sldId="2147483649"/>
              <ac:spMk id="5" creationId="{F6CFAD10-D7A5-44FD-884A-A0D368AEAEBB}"/>
            </ac:spMkLst>
          </pc:spChg>
          <pc:spChg chg="mod">
            <ac:chgData name="Arnie Matson" userId="b15bad87-9922-4920-a37d-ee39c3d298da" providerId="ADAL" clId="{B66D1639-7FD1-43DD-A780-59A110419F5F}" dt="2020-07-29T13:48:21.786" v="16" actId="207"/>
            <ac:spMkLst>
              <pc:docMk/>
              <pc:sldMasterMk cId="1325305333" sldId="2147483648"/>
              <pc:sldLayoutMk cId="3787470675" sldId="2147483649"/>
              <ac:spMk id="6" creationId="{6789D3C8-C29B-4F4C-B013-C4927F938705}"/>
            </ac:spMkLst>
          </pc:spChg>
          <pc:picChg chg="del">
            <ac:chgData name="Arnie Matson" userId="b15bad87-9922-4920-a37d-ee39c3d298da" providerId="ADAL" clId="{B66D1639-7FD1-43DD-A780-59A110419F5F}" dt="2020-07-29T13:48:04.124" v="15" actId="478"/>
            <ac:picMkLst>
              <pc:docMk/>
              <pc:sldMasterMk cId="1325305333" sldId="2147483648"/>
              <pc:sldLayoutMk cId="3787470675" sldId="2147483649"/>
              <ac:picMk id="7" creationId="{4B41D794-235C-4F53-BD1A-CAC3139035AB}"/>
            </ac:picMkLst>
          </pc:picChg>
        </pc:sldLayoutChg>
        <pc:sldLayoutChg chg="modSp setBg">
          <pc:chgData name="Arnie Matson" userId="b15bad87-9922-4920-a37d-ee39c3d298da" providerId="ADAL" clId="{B66D1639-7FD1-43DD-A780-59A110419F5F}" dt="2020-07-29T13:47:56.502" v="14" actId="207"/>
          <pc:sldLayoutMkLst>
            <pc:docMk/>
            <pc:sldMasterMk cId="1325305333" sldId="2147483648"/>
            <pc:sldLayoutMk cId="89162881" sldId="2147483650"/>
          </pc:sldLayoutMkLst>
          <pc:spChg chg="mod">
            <ac:chgData name="Arnie Matson" userId="b15bad87-9922-4920-a37d-ee39c3d298da" providerId="ADAL" clId="{B66D1639-7FD1-43DD-A780-59A110419F5F}" dt="2020-07-29T13:47:56.502" v="14" actId="207"/>
            <ac:spMkLst>
              <pc:docMk/>
              <pc:sldMasterMk cId="1325305333" sldId="2147483648"/>
              <pc:sldLayoutMk cId="89162881" sldId="2147483650"/>
              <ac:spMk id="2" creationId="{478BBD01-6FE3-4536-BF39-39B7ECB65D6B}"/>
            </ac:spMkLst>
          </pc:spChg>
          <pc:spChg chg="mod">
            <ac:chgData name="Arnie Matson" userId="b15bad87-9922-4920-a37d-ee39c3d298da" providerId="ADAL" clId="{B66D1639-7FD1-43DD-A780-59A110419F5F}" dt="2020-07-29T13:47:56.502" v="14" actId="207"/>
            <ac:spMkLst>
              <pc:docMk/>
              <pc:sldMasterMk cId="1325305333" sldId="2147483648"/>
              <pc:sldLayoutMk cId="89162881" sldId="2147483650"/>
              <ac:spMk id="3" creationId="{704E4513-92D0-43CA-B97B-950768392188}"/>
            </ac:spMkLst>
          </pc:spChg>
          <pc:spChg chg="mod">
            <ac:chgData name="Arnie Matson" userId="b15bad87-9922-4920-a37d-ee39c3d298da" providerId="ADAL" clId="{B66D1639-7FD1-43DD-A780-59A110419F5F}" dt="2020-07-29T13:47:56.502" v="14" actId="207"/>
            <ac:spMkLst>
              <pc:docMk/>
              <pc:sldMasterMk cId="1325305333" sldId="2147483648"/>
              <pc:sldLayoutMk cId="89162881" sldId="2147483650"/>
              <ac:spMk id="4" creationId="{0CDAB8D9-B6FC-40C7-AC2C-2E7E4934176D}"/>
            </ac:spMkLst>
          </pc:spChg>
          <pc:spChg chg="mod">
            <ac:chgData name="Arnie Matson" userId="b15bad87-9922-4920-a37d-ee39c3d298da" providerId="ADAL" clId="{B66D1639-7FD1-43DD-A780-59A110419F5F}" dt="2020-07-29T13:47:56.502" v="14" actId="207"/>
            <ac:spMkLst>
              <pc:docMk/>
              <pc:sldMasterMk cId="1325305333" sldId="2147483648"/>
              <pc:sldLayoutMk cId="89162881" sldId="2147483650"/>
              <ac:spMk id="5" creationId="{00903E46-B3E2-46A8-91A6-A56696866DC8}"/>
            </ac:spMkLst>
          </pc:spChg>
          <pc:spChg chg="mod">
            <ac:chgData name="Arnie Matson" userId="b15bad87-9922-4920-a37d-ee39c3d298da" providerId="ADAL" clId="{B66D1639-7FD1-43DD-A780-59A110419F5F}" dt="2020-07-29T13:47:56.502" v="14" actId="207"/>
            <ac:spMkLst>
              <pc:docMk/>
              <pc:sldMasterMk cId="1325305333" sldId="2147483648"/>
              <pc:sldLayoutMk cId="89162881" sldId="2147483650"/>
              <ac:spMk id="6" creationId="{3420F6AF-787F-4CCA-841C-97FC2CFC8488}"/>
            </ac:spMkLst>
          </pc:spChg>
        </pc:sldLayoutChg>
        <pc:sldLayoutChg chg="modSp setBg">
          <pc:chgData name="Arnie Matson" userId="b15bad87-9922-4920-a37d-ee39c3d298da" providerId="ADAL" clId="{B66D1639-7FD1-43DD-A780-59A110419F5F}" dt="2020-07-29T13:48:44.587" v="17" actId="207"/>
          <pc:sldLayoutMkLst>
            <pc:docMk/>
            <pc:sldMasterMk cId="1325305333" sldId="2147483648"/>
            <pc:sldLayoutMk cId="2005775697" sldId="2147483651"/>
          </pc:sldLayoutMkLst>
          <pc:spChg chg="mod">
            <ac:chgData name="Arnie Matson" userId="b15bad87-9922-4920-a37d-ee39c3d298da" providerId="ADAL" clId="{B66D1639-7FD1-43DD-A780-59A110419F5F}" dt="2020-07-29T13:48:44.587" v="17" actId="207"/>
            <ac:spMkLst>
              <pc:docMk/>
              <pc:sldMasterMk cId="1325305333" sldId="2147483648"/>
              <pc:sldLayoutMk cId="2005775697" sldId="2147483651"/>
              <ac:spMk id="2" creationId="{C567643E-B99A-4D4D-831B-26C4FE335959}"/>
            </ac:spMkLst>
          </pc:spChg>
          <pc:spChg chg="mod">
            <ac:chgData name="Arnie Matson" userId="b15bad87-9922-4920-a37d-ee39c3d298da" providerId="ADAL" clId="{B66D1639-7FD1-43DD-A780-59A110419F5F}" dt="2020-07-29T13:48:44.587" v="17" actId="207"/>
            <ac:spMkLst>
              <pc:docMk/>
              <pc:sldMasterMk cId="1325305333" sldId="2147483648"/>
              <pc:sldLayoutMk cId="2005775697" sldId="2147483651"/>
              <ac:spMk id="3" creationId="{3C830405-61DB-4E97-9336-092A5A5F3B00}"/>
            </ac:spMkLst>
          </pc:spChg>
          <pc:spChg chg="mod">
            <ac:chgData name="Arnie Matson" userId="b15bad87-9922-4920-a37d-ee39c3d298da" providerId="ADAL" clId="{B66D1639-7FD1-43DD-A780-59A110419F5F}" dt="2020-07-29T13:48:44.587" v="17" actId="207"/>
            <ac:spMkLst>
              <pc:docMk/>
              <pc:sldMasterMk cId="1325305333" sldId="2147483648"/>
              <pc:sldLayoutMk cId="2005775697" sldId="2147483651"/>
              <ac:spMk id="4" creationId="{9D95361E-0EEF-4439-A1A5-90FCC2B23E2A}"/>
            </ac:spMkLst>
          </pc:spChg>
          <pc:spChg chg="mod">
            <ac:chgData name="Arnie Matson" userId="b15bad87-9922-4920-a37d-ee39c3d298da" providerId="ADAL" clId="{B66D1639-7FD1-43DD-A780-59A110419F5F}" dt="2020-07-29T13:48:44.587" v="17" actId="207"/>
            <ac:spMkLst>
              <pc:docMk/>
              <pc:sldMasterMk cId="1325305333" sldId="2147483648"/>
              <pc:sldLayoutMk cId="2005775697" sldId="2147483651"/>
              <ac:spMk id="5" creationId="{374E5A33-C4C3-4A7C-8523-C47DF770EB5F}"/>
            </ac:spMkLst>
          </pc:spChg>
          <pc:spChg chg="mod">
            <ac:chgData name="Arnie Matson" userId="b15bad87-9922-4920-a37d-ee39c3d298da" providerId="ADAL" clId="{B66D1639-7FD1-43DD-A780-59A110419F5F}" dt="2020-07-29T13:48:44.587" v="17" actId="207"/>
            <ac:spMkLst>
              <pc:docMk/>
              <pc:sldMasterMk cId="1325305333" sldId="2147483648"/>
              <pc:sldLayoutMk cId="2005775697" sldId="2147483651"/>
              <ac:spMk id="6" creationId="{79AE1CDE-3578-44EA-92A3-06D70680D36C}"/>
            </ac:spMkLst>
          </pc:spChg>
        </pc:sldLayoutChg>
        <pc:sldLayoutChg chg="modSp setBg">
          <pc:chgData name="Arnie Matson" userId="b15bad87-9922-4920-a37d-ee39c3d298da" providerId="ADAL" clId="{B66D1639-7FD1-43DD-A780-59A110419F5F}" dt="2020-07-29T13:49:02.577" v="18" actId="207"/>
          <pc:sldLayoutMkLst>
            <pc:docMk/>
            <pc:sldMasterMk cId="1325305333" sldId="2147483648"/>
            <pc:sldLayoutMk cId="3732420598" sldId="2147483652"/>
          </pc:sldLayoutMkLst>
          <pc:spChg chg="mod">
            <ac:chgData name="Arnie Matson" userId="b15bad87-9922-4920-a37d-ee39c3d298da" providerId="ADAL" clId="{B66D1639-7FD1-43DD-A780-59A110419F5F}" dt="2020-07-29T13:49:02.577" v="18" actId="207"/>
            <ac:spMkLst>
              <pc:docMk/>
              <pc:sldMasterMk cId="1325305333" sldId="2147483648"/>
              <pc:sldLayoutMk cId="3732420598" sldId="2147483652"/>
              <ac:spMk id="2" creationId="{EB0FD9DB-66D5-41FE-A031-88377600E948}"/>
            </ac:spMkLst>
          </pc:spChg>
          <pc:spChg chg="mod">
            <ac:chgData name="Arnie Matson" userId="b15bad87-9922-4920-a37d-ee39c3d298da" providerId="ADAL" clId="{B66D1639-7FD1-43DD-A780-59A110419F5F}" dt="2020-07-29T13:49:02.577" v="18" actId="207"/>
            <ac:spMkLst>
              <pc:docMk/>
              <pc:sldMasterMk cId="1325305333" sldId="2147483648"/>
              <pc:sldLayoutMk cId="3732420598" sldId="2147483652"/>
              <ac:spMk id="3" creationId="{B7CFAF5B-C3C9-4751-A858-67711D975441}"/>
            </ac:spMkLst>
          </pc:spChg>
          <pc:spChg chg="mod">
            <ac:chgData name="Arnie Matson" userId="b15bad87-9922-4920-a37d-ee39c3d298da" providerId="ADAL" clId="{B66D1639-7FD1-43DD-A780-59A110419F5F}" dt="2020-07-29T13:49:02.577" v="18" actId="207"/>
            <ac:spMkLst>
              <pc:docMk/>
              <pc:sldMasterMk cId="1325305333" sldId="2147483648"/>
              <pc:sldLayoutMk cId="3732420598" sldId="2147483652"/>
              <ac:spMk id="4" creationId="{DA1840E3-59CE-4963-A7B7-BF1517CF5B8E}"/>
            </ac:spMkLst>
          </pc:spChg>
          <pc:spChg chg="mod">
            <ac:chgData name="Arnie Matson" userId="b15bad87-9922-4920-a37d-ee39c3d298da" providerId="ADAL" clId="{B66D1639-7FD1-43DD-A780-59A110419F5F}" dt="2020-07-29T13:49:02.577" v="18" actId="207"/>
            <ac:spMkLst>
              <pc:docMk/>
              <pc:sldMasterMk cId="1325305333" sldId="2147483648"/>
              <pc:sldLayoutMk cId="3732420598" sldId="2147483652"/>
              <ac:spMk id="5" creationId="{35BD869A-AD77-4400-A77F-2F028EA927B0}"/>
            </ac:spMkLst>
          </pc:spChg>
          <pc:spChg chg="mod">
            <ac:chgData name="Arnie Matson" userId="b15bad87-9922-4920-a37d-ee39c3d298da" providerId="ADAL" clId="{B66D1639-7FD1-43DD-A780-59A110419F5F}" dt="2020-07-29T13:49:02.577" v="18" actId="207"/>
            <ac:spMkLst>
              <pc:docMk/>
              <pc:sldMasterMk cId="1325305333" sldId="2147483648"/>
              <pc:sldLayoutMk cId="3732420598" sldId="2147483652"/>
              <ac:spMk id="6" creationId="{DA8D0095-41A6-4AAE-A536-EA203B7A8F16}"/>
            </ac:spMkLst>
          </pc:spChg>
          <pc:spChg chg="mod">
            <ac:chgData name="Arnie Matson" userId="b15bad87-9922-4920-a37d-ee39c3d298da" providerId="ADAL" clId="{B66D1639-7FD1-43DD-A780-59A110419F5F}" dt="2020-07-29T13:49:02.577" v="18" actId="207"/>
            <ac:spMkLst>
              <pc:docMk/>
              <pc:sldMasterMk cId="1325305333" sldId="2147483648"/>
              <pc:sldLayoutMk cId="3732420598" sldId="2147483652"/>
              <ac:spMk id="7" creationId="{47EABFF7-44D8-4256-A97C-A6950F9C2E7B}"/>
            </ac:spMkLst>
          </pc:spChg>
        </pc:sldLayoutChg>
        <pc:sldLayoutChg chg="modSp setBg">
          <pc:chgData name="Arnie Matson" userId="b15bad87-9922-4920-a37d-ee39c3d298da" providerId="ADAL" clId="{B66D1639-7FD1-43DD-A780-59A110419F5F}" dt="2020-07-29T13:49:20.180" v="19" actId="207"/>
          <pc:sldLayoutMkLst>
            <pc:docMk/>
            <pc:sldMasterMk cId="1325305333" sldId="2147483648"/>
            <pc:sldLayoutMk cId="2728843024" sldId="2147483653"/>
          </pc:sldLayoutMkLst>
          <pc:spChg chg="mod">
            <ac:chgData name="Arnie Matson" userId="b15bad87-9922-4920-a37d-ee39c3d298da" providerId="ADAL" clId="{B66D1639-7FD1-43DD-A780-59A110419F5F}" dt="2020-07-29T13:49:20.180" v="19" actId="207"/>
            <ac:spMkLst>
              <pc:docMk/>
              <pc:sldMasterMk cId="1325305333" sldId="2147483648"/>
              <pc:sldLayoutMk cId="2728843024" sldId="2147483653"/>
              <ac:spMk id="2" creationId="{AC76AF7C-308D-41A9-B431-A9685D9E4F00}"/>
            </ac:spMkLst>
          </pc:spChg>
          <pc:spChg chg="mod">
            <ac:chgData name="Arnie Matson" userId="b15bad87-9922-4920-a37d-ee39c3d298da" providerId="ADAL" clId="{B66D1639-7FD1-43DD-A780-59A110419F5F}" dt="2020-07-29T13:49:20.180" v="19" actId="207"/>
            <ac:spMkLst>
              <pc:docMk/>
              <pc:sldMasterMk cId="1325305333" sldId="2147483648"/>
              <pc:sldLayoutMk cId="2728843024" sldId="2147483653"/>
              <ac:spMk id="3" creationId="{0198BE1F-F421-41A6-AA51-9C6309D9AF85}"/>
            </ac:spMkLst>
          </pc:spChg>
          <pc:spChg chg="mod">
            <ac:chgData name="Arnie Matson" userId="b15bad87-9922-4920-a37d-ee39c3d298da" providerId="ADAL" clId="{B66D1639-7FD1-43DD-A780-59A110419F5F}" dt="2020-07-29T13:49:20.180" v="19" actId="207"/>
            <ac:spMkLst>
              <pc:docMk/>
              <pc:sldMasterMk cId="1325305333" sldId="2147483648"/>
              <pc:sldLayoutMk cId="2728843024" sldId="2147483653"/>
              <ac:spMk id="4" creationId="{723D8FCD-C609-474F-B267-3C0EF90EF86B}"/>
            </ac:spMkLst>
          </pc:spChg>
          <pc:spChg chg="mod">
            <ac:chgData name="Arnie Matson" userId="b15bad87-9922-4920-a37d-ee39c3d298da" providerId="ADAL" clId="{B66D1639-7FD1-43DD-A780-59A110419F5F}" dt="2020-07-29T13:49:20.180" v="19" actId="207"/>
            <ac:spMkLst>
              <pc:docMk/>
              <pc:sldMasterMk cId="1325305333" sldId="2147483648"/>
              <pc:sldLayoutMk cId="2728843024" sldId="2147483653"/>
              <ac:spMk id="5" creationId="{98550EE4-349A-46F9-A13D-513966286A2D}"/>
            </ac:spMkLst>
          </pc:spChg>
          <pc:spChg chg="mod">
            <ac:chgData name="Arnie Matson" userId="b15bad87-9922-4920-a37d-ee39c3d298da" providerId="ADAL" clId="{B66D1639-7FD1-43DD-A780-59A110419F5F}" dt="2020-07-29T13:49:20.180" v="19" actId="207"/>
            <ac:spMkLst>
              <pc:docMk/>
              <pc:sldMasterMk cId="1325305333" sldId="2147483648"/>
              <pc:sldLayoutMk cId="2728843024" sldId="2147483653"/>
              <ac:spMk id="6" creationId="{DD805974-7E98-49ED-BE40-B4AAA0A311DC}"/>
            </ac:spMkLst>
          </pc:spChg>
          <pc:spChg chg="mod">
            <ac:chgData name="Arnie Matson" userId="b15bad87-9922-4920-a37d-ee39c3d298da" providerId="ADAL" clId="{B66D1639-7FD1-43DD-A780-59A110419F5F}" dt="2020-07-29T13:49:20.180" v="19" actId="207"/>
            <ac:spMkLst>
              <pc:docMk/>
              <pc:sldMasterMk cId="1325305333" sldId="2147483648"/>
              <pc:sldLayoutMk cId="2728843024" sldId="2147483653"/>
              <ac:spMk id="7" creationId="{E1DAF82A-C44E-4972-BAA8-B0CF35ABF267}"/>
            </ac:spMkLst>
          </pc:spChg>
          <pc:spChg chg="mod">
            <ac:chgData name="Arnie Matson" userId="b15bad87-9922-4920-a37d-ee39c3d298da" providerId="ADAL" clId="{B66D1639-7FD1-43DD-A780-59A110419F5F}" dt="2020-07-29T13:49:20.180" v="19" actId="207"/>
            <ac:spMkLst>
              <pc:docMk/>
              <pc:sldMasterMk cId="1325305333" sldId="2147483648"/>
              <pc:sldLayoutMk cId="2728843024" sldId="2147483653"/>
              <ac:spMk id="8" creationId="{713741BA-AA54-452D-89D2-6085330A55A6}"/>
            </ac:spMkLst>
          </pc:spChg>
          <pc:spChg chg="mod">
            <ac:chgData name="Arnie Matson" userId="b15bad87-9922-4920-a37d-ee39c3d298da" providerId="ADAL" clId="{B66D1639-7FD1-43DD-A780-59A110419F5F}" dt="2020-07-29T13:49:20.180" v="19" actId="207"/>
            <ac:spMkLst>
              <pc:docMk/>
              <pc:sldMasterMk cId="1325305333" sldId="2147483648"/>
              <pc:sldLayoutMk cId="2728843024" sldId="2147483653"/>
              <ac:spMk id="9" creationId="{7B8951C5-A6C4-4A0D-92CE-B7E0064F1939}"/>
            </ac:spMkLst>
          </pc:spChg>
        </pc:sldLayoutChg>
        <pc:sldLayoutChg chg="modSp setBg">
          <pc:chgData name="Arnie Matson" userId="b15bad87-9922-4920-a37d-ee39c3d298da" providerId="ADAL" clId="{B66D1639-7FD1-43DD-A780-59A110419F5F}" dt="2020-07-29T13:49:34.921" v="20" actId="207"/>
          <pc:sldLayoutMkLst>
            <pc:docMk/>
            <pc:sldMasterMk cId="1325305333" sldId="2147483648"/>
            <pc:sldLayoutMk cId="389865372" sldId="2147483654"/>
          </pc:sldLayoutMkLst>
          <pc:spChg chg="mod">
            <ac:chgData name="Arnie Matson" userId="b15bad87-9922-4920-a37d-ee39c3d298da" providerId="ADAL" clId="{B66D1639-7FD1-43DD-A780-59A110419F5F}" dt="2020-07-29T13:49:34.921" v="20" actId="207"/>
            <ac:spMkLst>
              <pc:docMk/>
              <pc:sldMasterMk cId="1325305333" sldId="2147483648"/>
              <pc:sldLayoutMk cId="389865372" sldId="2147483654"/>
              <ac:spMk id="2" creationId="{55AE74B8-EF5C-4F88-AAAE-06D703C815C1}"/>
            </ac:spMkLst>
          </pc:spChg>
          <pc:spChg chg="mod">
            <ac:chgData name="Arnie Matson" userId="b15bad87-9922-4920-a37d-ee39c3d298da" providerId="ADAL" clId="{B66D1639-7FD1-43DD-A780-59A110419F5F}" dt="2020-07-29T13:49:34.921" v="20" actId="207"/>
            <ac:spMkLst>
              <pc:docMk/>
              <pc:sldMasterMk cId="1325305333" sldId="2147483648"/>
              <pc:sldLayoutMk cId="389865372" sldId="2147483654"/>
              <ac:spMk id="3" creationId="{2DCCE6B0-2772-4027-A4BC-1DF4BFED3FE3}"/>
            </ac:spMkLst>
          </pc:spChg>
          <pc:spChg chg="mod">
            <ac:chgData name="Arnie Matson" userId="b15bad87-9922-4920-a37d-ee39c3d298da" providerId="ADAL" clId="{B66D1639-7FD1-43DD-A780-59A110419F5F}" dt="2020-07-29T13:49:34.921" v="20" actId="207"/>
            <ac:spMkLst>
              <pc:docMk/>
              <pc:sldMasterMk cId="1325305333" sldId="2147483648"/>
              <pc:sldLayoutMk cId="389865372" sldId="2147483654"/>
              <ac:spMk id="4" creationId="{DAAD7DE3-1B67-448F-8F9F-F4A8DB0DA87A}"/>
            </ac:spMkLst>
          </pc:spChg>
          <pc:spChg chg="mod">
            <ac:chgData name="Arnie Matson" userId="b15bad87-9922-4920-a37d-ee39c3d298da" providerId="ADAL" clId="{B66D1639-7FD1-43DD-A780-59A110419F5F}" dt="2020-07-29T13:49:34.921" v="20" actId="207"/>
            <ac:spMkLst>
              <pc:docMk/>
              <pc:sldMasterMk cId="1325305333" sldId="2147483648"/>
              <pc:sldLayoutMk cId="389865372" sldId="2147483654"/>
              <ac:spMk id="5" creationId="{04A9F777-9390-4FFF-82EB-DA0152A8490D}"/>
            </ac:spMkLst>
          </pc:spChg>
        </pc:sldLayoutChg>
        <pc:sldLayoutChg chg="modSp setBg">
          <pc:chgData name="Arnie Matson" userId="b15bad87-9922-4920-a37d-ee39c3d298da" providerId="ADAL" clId="{B66D1639-7FD1-43DD-A780-59A110419F5F}" dt="2020-07-29T13:49:51.818" v="21" actId="207"/>
          <pc:sldLayoutMkLst>
            <pc:docMk/>
            <pc:sldMasterMk cId="1325305333" sldId="2147483648"/>
            <pc:sldLayoutMk cId="293552476" sldId="2147483655"/>
          </pc:sldLayoutMkLst>
          <pc:spChg chg="mod">
            <ac:chgData name="Arnie Matson" userId="b15bad87-9922-4920-a37d-ee39c3d298da" providerId="ADAL" clId="{B66D1639-7FD1-43DD-A780-59A110419F5F}" dt="2020-07-29T13:49:51.818" v="21" actId="207"/>
            <ac:spMkLst>
              <pc:docMk/>
              <pc:sldMasterMk cId="1325305333" sldId="2147483648"/>
              <pc:sldLayoutMk cId="293552476" sldId="2147483655"/>
              <ac:spMk id="2" creationId="{D88EE079-C147-49B4-A4C3-77BBFA8C4CB7}"/>
            </ac:spMkLst>
          </pc:spChg>
          <pc:spChg chg="mod">
            <ac:chgData name="Arnie Matson" userId="b15bad87-9922-4920-a37d-ee39c3d298da" providerId="ADAL" clId="{B66D1639-7FD1-43DD-A780-59A110419F5F}" dt="2020-07-29T13:49:51.818" v="21" actId="207"/>
            <ac:spMkLst>
              <pc:docMk/>
              <pc:sldMasterMk cId="1325305333" sldId="2147483648"/>
              <pc:sldLayoutMk cId="293552476" sldId="2147483655"/>
              <ac:spMk id="3" creationId="{2D4EA94B-9E3D-4526-BB9D-090954E4113C}"/>
            </ac:spMkLst>
          </pc:spChg>
          <pc:spChg chg="mod">
            <ac:chgData name="Arnie Matson" userId="b15bad87-9922-4920-a37d-ee39c3d298da" providerId="ADAL" clId="{B66D1639-7FD1-43DD-A780-59A110419F5F}" dt="2020-07-29T13:49:51.818" v="21" actId="207"/>
            <ac:spMkLst>
              <pc:docMk/>
              <pc:sldMasterMk cId="1325305333" sldId="2147483648"/>
              <pc:sldLayoutMk cId="293552476" sldId="2147483655"/>
              <ac:spMk id="4" creationId="{40901CD3-0B29-4878-84B5-6E757DEF87E3}"/>
            </ac:spMkLst>
          </pc:spChg>
        </pc:sldLayoutChg>
        <pc:sldLayoutChg chg="modSp setBg">
          <pc:chgData name="Arnie Matson" userId="b15bad87-9922-4920-a37d-ee39c3d298da" providerId="ADAL" clId="{B66D1639-7FD1-43DD-A780-59A110419F5F}" dt="2020-07-29T13:50:04.207" v="22" actId="207"/>
          <pc:sldLayoutMkLst>
            <pc:docMk/>
            <pc:sldMasterMk cId="1325305333" sldId="2147483648"/>
            <pc:sldLayoutMk cId="2026688161" sldId="2147483656"/>
          </pc:sldLayoutMkLst>
          <pc:spChg chg="mod">
            <ac:chgData name="Arnie Matson" userId="b15bad87-9922-4920-a37d-ee39c3d298da" providerId="ADAL" clId="{B66D1639-7FD1-43DD-A780-59A110419F5F}" dt="2020-07-29T13:50:04.207" v="22" actId="207"/>
            <ac:spMkLst>
              <pc:docMk/>
              <pc:sldMasterMk cId="1325305333" sldId="2147483648"/>
              <pc:sldLayoutMk cId="2026688161" sldId="2147483656"/>
              <ac:spMk id="2" creationId="{DEE13D1A-D70C-4039-8E63-A4D048372777}"/>
            </ac:spMkLst>
          </pc:spChg>
          <pc:spChg chg="mod">
            <ac:chgData name="Arnie Matson" userId="b15bad87-9922-4920-a37d-ee39c3d298da" providerId="ADAL" clId="{B66D1639-7FD1-43DD-A780-59A110419F5F}" dt="2020-07-29T13:50:04.207" v="22" actId="207"/>
            <ac:spMkLst>
              <pc:docMk/>
              <pc:sldMasterMk cId="1325305333" sldId="2147483648"/>
              <pc:sldLayoutMk cId="2026688161" sldId="2147483656"/>
              <ac:spMk id="3" creationId="{56CD8CCC-BBF1-4D7B-BC63-55867688BA81}"/>
            </ac:spMkLst>
          </pc:spChg>
          <pc:spChg chg="mod">
            <ac:chgData name="Arnie Matson" userId="b15bad87-9922-4920-a37d-ee39c3d298da" providerId="ADAL" clId="{B66D1639-7FD1-43DD-A780-59A110419F5F}" dt="2020-07-29T13:50:04.207" v="22" actId="207"/>
            <ac:spMkLst>
              <pc:docMk/>
              <pc:sldMasterMk cId="1325305333" sldId="2147483648"/>
              <pc:sldLayoutMk cId="2026688161" sldId="2147483656"/>
              <ac:spMk id="4" creationId="{3767C31A-11A1-42D0-9B71-C0739C51D5AD}"/>
            </ac:spMkLst>
          </pc:spChg>
          <pc:spChg chg="mod">
            <ac:chgData name="Arnie Matson" userId="b15bad87-9922-4920-a37d-ee39c3d298da" providerId="ADAL" clId="{B66D1639-7FD1-43DD-A780-59A110419F5F}" dt="2020-07-29T13:50:04.207" v="22" actId="207"/>
            <ac:spMkLst>
              <pc:docMk/>
              <pc:sldMasterMk cId="1325305333" sldId="2147483648"/>
              <pc:sldLayoutMk cId="2026688161" sldId="2147483656"/>
              <ac:spMk id="5" creationId="{E606A43B-1EC4-40A1-825A-BF4816B77CDC}"/>
            </ac:spMkLst>
          </pc:spChg>
          <pc:spChg chg="mod">
            <ac:chgData name="Arnie Matson" userId="b15bad87-9922-4920-a37d-ee39c3d298da" providerId="ADAL" clId="{B66D1639-7FD1-43DD-A780-59A110419F5F}" dt="2020-07-29T13:50:04.207" v="22" actId="207"/>
            <ac:spMkLst>
              <pc:docMk/>
              <pc:sldMasterMk cId="1325305333" sldId="2147483648"/>
              <pc:sldLayoutMk cId="2026688161" sldId="2147483656"/>
              <ac:spMk id="6" creationId="{01C682BD-2785-421C-AFBA-F8BEE9CA9AC8}"/>
            </ac:spMkLst>
          </pc:spChg>
          <pc:spChg chg="mod">
            <ac:chgData name="Arnie Matson" userId="b15bad87-9922-4920-a37d-ee39c3d298da" providerId="ADAL" clId="{B66D1639-7FD1-43DD-A780-59A110419F5F}" dt="2020-07-29T13:50:04.207" v="22" actId="207"/>
            <ac:spMkLst>
              <pc:docMk/>
              <pc:sldMasterMk cId="1325305333" sldId="2147483648"/>
              <pc:sldLayoutMk cId="2026688161" sldId="2147483656"/>
              <ac:spMk id="7" creationId="{083ED885-D3CB-4F6F-B45F-79FB7499867C}"/>
            </ac:spMkLst>
          </pc:spChg>
        </pc:sldLayoutChg>
        <pc:sldLayoutChg chg="modSp setBg">
          <pc:chgData name="Arnie Matson" userId="b15bad87-9922-4920-a37d-ee39c3d298da" providerId="ADAL" clId="{B66D1639-7FD1-43DD-A780-59A110419F5F}" dt="2020-07-29T13:50:21.008" v="23" actId="207"/>
          <pc:sldLayoutMkLst>
            <pc:docMk/>
            <pc:sldMasterMk cId="1325305333" sldId="2147483648"/>
            <pc:sldLayoutMk cId="997029707" sldId="2147483657"/>
          </pc:sldLayoutMkLst>
          <pc:spChg chg="mod">
            <ac:chgData name="Arnie Matson" userId="b15bad87-9922-4920-a37d-ee39c3d298da" providerId="ADAL" clId="{B66D1639-7FD1-43DD-A780-59A110419F5F}" dt="2020-07-29T13:50:21.008" v="23" actId="207"/>
            <ac:spMkLst>
              <pc:docMk/>
              <pc:sldMasterMk cId="1325305333" sldId="2147483648"/>
              <pc:sldLayoutMk cId="997029707" sldId="2147483657"/>
              <ac:spMk id="2" creationId="{1111328C-2752-439D-B002-EE9C6D0EC711}"/>
            </ac:spMkLst>
          </pc:spChg>
          <pc:spChg chg="mod">
            <ac:chgData name="Arnie Matson" userId="b15bad87-9922-4920-a37d-ee39c3d298da" providerId="ADAL" clId="{B66D1639-7FD1-43DD-A780-59A110419F5F}" dt="2020-07-29T13:50:21.008" v="23" actId="207"/>
            <ac:spMkLst>
              <pc:docMk/>
              <pc:sldMasterMk cId="1325305333" sldId="2147483648"/>
              <pc:sldLayoutMk cId="997029707" sldId="2147483657"/>
              <ac:spMk id="3" creationId="{5C666799-6F7F-4126-B26F-D1937C9E2C73}"/>
            </ac:spMkLst>
          </pc:spChg>
          <pc:spChg chg="mod">
            <ac:chgData name="Arnie Matson" userId="b15bad87-9922-4920-a37d-ee39c3d298da" providerId="ADAL" clId="{B66D1639-7FD1-43DD-A780-59A110419F5F}" dt="2020-07-29T13:50:21.008" v="23" actId="207"/>
            <ac:spMkLst>
              <pc:docMk/>
              <pc:sldMasterMk cId="1325305333" sldId="2147483648"/>
              <pc:sldLayoutMk cId="997029707" sldId="2147483657"/>
              <ac:spMk id="4" creationId="{3B2DE802-2B59-4CA3-8283-98A2DC925D60}"/>
            </ac:spMkLst>
          </pc:spChg>
          <pc:spChg chg="mod">
            <ac:chgData name="Arnie Matson" userId="b15bad87-9922-4920-a37d-ee39c3d298da" providerId="ADAL" clId="{B66D1639-7FD1-43DD-A780-59A110419F5F}" dt="2020-07-29T13:50:21.008" v="23" actId="207"/>
            <ac:spMkLst>
              <pc:docMk/>
              <pc:sldMasterMk cId="1325305333" sldId="2147483648"/>
              <pc:sldLayoutMk cId="997029707" sldId="2147483657"/>
              <ac:spMk id="5" creationId="{C39B7FDC-915E-44EF-B486-086B4CBC2440}"/>
            </ac:spMkLst>
          </pc:spChg>
          <pc:spChg chg="mod">
            <ac:chgData name="Arnie Matson" userId="b15bad87-9922-4920-a37d-ee39c3d298da" providerId="ADAL" clId="{B66D1639-7FD1-43DD-A780-59A110419F5F}" dt="2020-07-29T13:50:21.008" v="23" actId="207"/>
            <ac:spMkLst>
              <pc:docMk/>
              <pc:sldMasterMk cId="1325305333" sldId="2147483648"/>
              <pc:sldLayoutMk cId="997029707" sldId="2147483657"/>
              <ac:spMk id="6" creationId="{1E683C4F-9AEF-4BAE-BC07-7C745D92068B}"/>
            </ac:spMkLst>
          </pc:spChg>
          <pc:spChg chg="mod">
            <ac:chgData name="Arnie Matson" userId="b15bad87-9922-4920-a37d-ee39c3d298da" providerId="ADAL" clId="{B66D1639-7FD1-43DD-A780-59A110419F5F}" dt="2020-07-29T13:50:21.008" v="23" actId="207"/>
            <ac:spMkLst>
              <pc:docMk/>
              <pc:sldMasterMk cId="1325305333" sldId="2147483648"/>
              <pc:sldLayoutMk cId="997029707" sldId="2147483657"/>
              <ac:spMk id="7" creationId="{73FC6C05-5764-4F3F-A466-355BD9137494}"/>
            </ac:spMkLst>
          </pc:spChg>
        </pc:sldLayoutChg>
        <pc:sldLayoutChg chg="modSp setBg">
          <pc:chgData name="Arnie Matson" userId="b15bad87-9922-4920-a37d-ee39c3d298da" providerId="ADAL" clId="{B66D1639-7FD1-43DD-A780-59A110419F5F}" dt="2020-07-29T13:50:37.963" v="24" actId="207"/>
          <pc:sldLayoutMkLst>
            <pc:docMk/>
            <pc:sldMasterMk cId="1325305333" sldId="2147483648"/>
            <pc:sldLayoutMk cId="4215297174" sldId="2147483658"/>
          </pc:sldLayoutMkLst>
          <pc:spChg chg="mod">
            <ac:chgData name="Arnie Matson" userId="b15bad87-9922-4920-a37d-ee39c3d298da" providerId="ADAL" clId="{B66D1639-7FD1-43DD-A780-59A110419F5F}" dt="2020-07-29T13:50:37.963" v="24" actId="207"/>
            <ac:spMkLst>
              <pc:docMk/>
              <pc:sldMasterMk cId="1325305333" sldId="2147483648"/>
              <pc:sldLayoutMk cId="4215297174" sldId="2147483658"/>
              <ac:spMk id="2" creationId="{9B0F6983-F4C4-4C2C-B0E7-CBE7C0255668}"/>
            </ac:spMkLst>
          </pc:spChg>
          <pc:spChg chg="mod">
            <ac:chgData name="Arnie Matson" userId="b15bad87-9922-4920-a37d-ee39c3d298da" providerId="ADAL" clId="{B66D1639-7FD1-43DD-A780-59A110419F5F}" dt="2020-07-29T13:50:37.963" v="24" actId="207"/>
            <ac:spMkLst>
              <pc:docMk/>
              <pc:sldMasterMk cId="1325305333" sldId="2147483648"/>
              <pc:sldLayoutMk cId="4215297174" sldId="2147483658"/>
              <ac:spMk id="3" creationId="{AAEDDD92-73DD-4DD1-AFB1-335369D15C66}"/>
            </ac:spMkLst>
          </pc:spChg>
          <pc:spChg chg="mod">
            <ac:chgData name="Arnie Matson" userId="b15bad87-9922-4920-a37d-ee39c3d298da" providerId="ADAL" clId="{B66D1639-7FD1-43DD-A780-59A110419F5F}" dt="2020-07-29T13:50:37.963" v="24" actId="207"/>
            <ac:spMkLst>
              <pc:docMk/>
              <pc:sldMasterMk cId="1325305333" sldId="2147483648"/>
              <pc:sldLayoutMk cId="4215297174" sldId="2147483658"/>
              <ac:spMk id="4" creationId="{4B99B2F9-D4A3-442D-8236-E20C2D755665}"/>
            </ac:spMkLst>
          </pc:spChg>
          <pc:spChg chg="mod">
            <ac:chgData name="Arnie Matson" userId="b15bad87-9922-4920-a37d-ee39c3d298da" providerId="ADAL" clId="{B66D1639-7FD1-43DD-A780-59A110419F5F}" dt="2020-07-29T13:50:37.963" v="24" actId="207"/>
            <ac:spMkLst>
              <pc:docMk/>
              <pc:sldMasterMk cId="1325305333" sldId="2147483648"/>
              <pc:sldLayoutMk cId="4215297174" sldId="2147483658"/>
              <ac:spMk id="5" creationId="{FB28BCFA-83F9-4D07-89F6-AF41DC9F5A9C}"/>
            </ac:spMkLst>
          </pc:spChg>
          <pc:spChg chg="mod">
            <ac:chgData name="Arnie Matson" userId="b15bad87-9922-4920-a37d-ee39c3d298da" providerId="ADAL" clId="{B66D1639-7FD1-43DD-A780-59A110419F5F}" dt="2020-07-29T13:50:37.963" v="24" actId="207"/>
            <ac:spMkLst>
              <pc:docMk/>
              <pc:sldMasterMk cId="1325305333" sldId="2147483648"/>
              <pc:sldLayoutMk cId="4215297174" sldId="2147483658"/>
              <ac:spMk id="6" creationId="{1CCFEF3D-C775-4313-A872-508E451DBD5B}"/>
            </ac:spMkLst>
          </pc:spChg>
        </pc:sldLayoutChg>
        <pc:sldLayoutChg chg="modSp setBg">
          <pc:chgData name="Arnie Matson" userId="b15bad87-9922-4920-a37d-ee39c3d298da" providerId="ADAL" clId="{B66D1639-7FD1-43DD-A780-59A110419F5F}" dt="2020-07-29T13:51:01.395" v="25" actId="207"/>
          <pc:sldLayoutMkLst>
            <pc:docMk/>
            <pc:sldMasterMk cId="1325305333" sldId="2147483648"/>
            <pc:sldLayoutMk cId="294902460" sldId="2147483659"/>
          </pc:sldLayoutMkLst>
          <pc:spChg chg="mod">
            <ac:chgData name="Arnie Matson" userId="b15bad87-9922-4920-a37d-ee39c3d298da" providerId="ADAL" clId="{B66D1639-7FD1-43DD-A780-59A110419F5F}" dt="2020-07-29T13:51:01.395" v="25" actId="207"/>
            <ac:spMkLst>
              <pc:docMk/>
              <pc:sldMasterMk cId="1325305333" sldId="2147483648"/>
              <pc:sldLayoutMk cId="294902460" sldId="2147483659"/>
              <ac:spMk id="2" creationId="{01644F1D-CCAD-47BA-A84B-A6CF5BA6683B}"/>
            </ac:spMkLst>
          </pc:spChg>
          <pc:spChg chg="mod">
            <ac:chgData name="Arnie Matson" userId="b15bad87-9922-4920-a37d-ee39c3d298da" providerId="ADAL" clId="{B66D1639-7FD1-43DD-A780-59A110419F5F}" dt="2020-07-29T13:51:01.395" v="25" actId="207"/>
            <ac:spMkLst>
              <pc:docMk/>
              <pc:sldMasterMk cId="1325305333" sldId="2147483648"/>
              <pc:sldLayoutMk cId="294902460" sldId="2147483659"/>
              <ac:spMk id="3" creationId="{32E37C77-7BBA-4CB7-AC41-D23B8E60FE16}"/>
            </ac:spMkLst>
          </pc:spChg>
          <pc:spChg chg="mod">
            <ac:chgData name="Arnie Matson" userId="b15bad87-9922-4920-a37d-ee39c3d298da" providerId="ADAL" clId="{B66D1639-7FD1-43DD-A780-59A110419F5F}" dt="2020-07-29T13:51:01.395" v="25" actId="207"/>
            <ac:spMkLst>
              <pc:docMk/>
              <pc:sldMasterMk cId="1325305333" sldId="2147483648"/>
              <pc:sldLayoutMk cId="294902460" sldId="2147483659"/>
              <ac:spMk id="4" creationId="{08140C6B-E0C0-4FB7-9A49-4913F8AC4437}"/>
            </ac:spMkLst>
          </pc:spChg>
          <pc:spChg chg="mod">
            <ac:chgData name="Arnie Matson" userId="b15bad87-9922-4920-a37d-ee39c3d298da" providerId="ADAL" clId="{B66D1639-7FD1-43DD-A780-59A110419F5F}" dt="2020-07-29T13:51:01.395" v="25" actId="207"/>
            <ac:spMkLst>
              <pc:docMk/>
              <pc:sldMasterMk cId="1325305333" sldId="2147483648"/>
              <pc:sldLayoutMk cId="294902460" sldId="2147483659"/>
              <ac:spMk id="5" creationId="{EF86FDC4-95CA-441E-9843-220D088C5D94}"/>
            </ac:spMkLst>
          </pc:spChg>
          <pc:spChg chg="mod">
            <ac:chgData name="Arnie Matson" userId="b15bad87-9922-4920-a37d-ee39c3d298da" providerId="ADAL" clId="{B66D1639-7FD1-43DD-A780-59A110419F5F}" dt="2020-07-29T13:51:01.395" v="25" actId="207"/>
            <ac:spMkLst>
              <pc:docMk/>
              <pc:sldMasterMk cId="1325305333" sldId="2147483648"/>
              <pc:sldLayoutMk cId="294902460" sldId="2147483659"/>
              <ac:spMk id="6" creationId="{E4B87CF6-F46B-4501-95AB-28B41540C7FB}"/>
            </ac:spMkLst>
          </pc:spChg>
        </pc:sldLayoutChg>
      </pc:sldMasterChg>
    </pc:docChg>
  </pc:docChgLst>
  <pc:docChgLst>
    <pc:chgData name="Arnie Matson" userId="S::amatson@ducks.org::b15bad87-9922-4920-a37d-ee39c3d298da" providerId="AD" clId="Web-{2B69DFE9-9DC8-200B-376B-C0C7C697AED9}"/>
    <pc:docChg chg="modSld">
      <pc:chgData name="Arnie Matson" userId="S::amatson@ducks.org::b15bad87-9922-4920-a37d-ee39c3d298da" providerId="AD" clId="Web-{2B69DFE9-9DC8-200B-376B-C0C7C697AED9}" dt="2020-08-03T22:03:20.645" v="68" actId="20577"/>
      <pc:docMkLst>
        <pc:docMk/>
      </pc:docMkLst>
      <pc:sldChg chg="modSp">
        <pc:chgData name="Arnie Matson" userId="S::amatson@ducks.org::b15bad87-9922-4920-a37d-ee39c3d298da" providerId="AD" clId="Web-{2B69DFE9-9DC8-200B-376B-C0C7C697AED9}" dt="2020-08-03T22:03:20.645" v="67" actId="20577"/>
        <pc:sldMkLst>
          <pc:docMk/>
          <pc:sldMk cId="3644516189" sldId="258"/>
        </pc:sldMkLst>
        <pc:spChg chg="mod">
          <ac:chgData name="Arnie Matson" userId="S::amatson@ducks.org::b15bad87-9922-4920-a37d-ee39c3d298da" providerId="AD" clId="Web-{2B69DFE9-9DC8-200B-376B-C0C7C697AED9}" dt="2020-08-03T22:03:20.645" v="67" actId="20577"/>
          <ac:spMkLst>
            <pc:docMk/>
            <pc:sldMk cId="3644516189" sldId="258"/>
            <ac:spMk id="3" creationId="{C54D2F83-DEEE-42F2-A1A8-C0D9CEA93157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0397D-5156-4F34-9286-D400EC856C4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163C1-6525-4FF0-81B8-811B4AE3B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81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1B13E-E819-3443-A749-19E065A9EF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9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0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13DE-1F61-4668-AA68-E89301E01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11ACB-82DA-415B-BE9A-278343CF5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FFF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1E298-6B27-4EE5-AD19-B862703D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EAB1E597-E929-4604-8A1B-BE4D990B892E}" type="datetime1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FAD10-D7A5-44FD-884A-A0D368AE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9D3C8-C29B-4F4C-B013-C4927F93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70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6983-F4C4-4C2C-B0E7-CBE7C025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EDDD92-73DD-4DD1-AFB1-335369D15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FFFF00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9B2F9-D4A3-442D-8236-E20C2D75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4DD293B0-FADA-489A-B56C-48A7A7980FF4}" type="datetime1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8BCFA-83F9-4D07-89F6-AF41DC9F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EF3D-C775-4313-A872-508E451D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97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644F1D-CCAD-47BA-A84B-A6CF5BA66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37C77-7BBA-4CB7-AC41-D23B8E60F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FFFF00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40C6B-E0C0-4FB7-9A49-4913F8AC4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F3CF4472-E84B-444D-9EDB-B22B9C622ED0}" type="datetime1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6FDC4-95CA-441E-9843-220D088C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87CF6-F46B-4501-95AB-28B41540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5446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67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115560" y="3949953"/>
            <a:ext cx="1960880" cy="14706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066491" y="3949953"/>
            <a:ext cx="1960880" cy="14706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64629" y="3949953"/>
            <a:ext cx="1960880" cy="147066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2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096000" y="3429001"/>
            <a:ext cx="6096000" cy="3428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3428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36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5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6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056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48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15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7" y="1592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7" y="1592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17"/>
          <p:cNvSpPr txBox="1">
            <a:spLocks/>
          </p:cNvSpPr>
          <p:nvPr userDrawn="1"/>
        </p:nvSpPr>
        <p:spPr>
          <a:xfrm>
            <a:off x="5741499" y="6546185"/>
            <a:ext cx="1152128" cy="29055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None/>
              <a:defRPr sz="100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8000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None/>
              <a:defRPr sz="2400" kern="12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359263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None/>
              <a:defRPr sz="2400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54000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None/>
              <a:defRPr sz="2400" kern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72000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None/>
              <a:defRPr sz="2400" kern="12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923" dirty="0">
              <a:solidFill>
                <a:schemeClr val="tx1"/>
              </a:solidFill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46736" y="548680"/>
            <a:ext cx="11654961" cy="506582"/>
          </a:xfrm>
          <a:prstGeom prst="rect">
            <a:avLst/>
          </a:prstGeom>
        </p:spPr>
        <p:txBody>
          <a:bodyPr lIns="137160" tIns="0" bIns="0">
            <a:noAutofit/>
          </a:bodyPr>
          <a:lstStyle>
            <a:lvl1pPr marL="0" indent="0">
              <a:buNone/>
              <a:defRPr sz="1846" i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 dirty="0"/>
              <a:t>Message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47368" y="836714"/>
            <a:ext cx="11654328" cy="584062"/>
          </a:xfrm>
          <a:prstGeom prst="rect">
            <a:avLst/>
          </a:prstGeom>
          <a:noFill/>
        </p:spPr>
        <p:txBody>
          <a:bodyPr vert="horz" lIns="91440" tIns="36000" rIns="36000" bIns="36000" rtlCol="0" anchor="t">
            <a:spAutoFit/>
          </a:bodyPr>
          <a:lstStyle>
            <a:lvl1pPr>
              <a:defRPr sz="3323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Page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909" y="0"/>
            <a:ext cx="12192000" cy="404664"/>
          </a:xfrm>
          <a:prstGeom prst="rect">
            <a:avLst/>
          </a:prstGeom>
          <a:solidFill>
            <a:srgbClr val="E39B31"/>
          </a:solidFill>
          <a:ln>
            <a:solidFill>
              <a:srgbClr val="F686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2923" rtlCol="0" anchor="ctr"/>
          <a:lstStyle/>
          <a:p>
            <a:pPr marL="0" algn="l" defTabSz="422041" rtl="0" eaLnBrk="1" latinLnBrk="0" hangingPunct="1"/>
            <a:endParaRPr lang="en-GB" sz="1015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72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BD01-6FE3-4536-BF39-39B7ECB6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E4513-92D0-43CA-B97B-950768392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AB8D9-B6FC-40C7-AC2C-2E7E4934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A96CC963-6854-4CC9-B258-71A21E3CD809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03E46-B3E2-46A8-91A6-A5669686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0F6AF-787F-4CCA-841C-97FC2CFC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643E-B99A-4D4D-831B-26C4FE33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0405-61DB-4E97-9336-092A5A5F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0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5361E-0EEF-4439-A1A5-90FCC2B2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65D5E1C9-229E-4F2C-83AF-9DF3FBCB502C}" type="datetime1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E5A33-C4C3-4A7C-8523-C47DF770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E1CDE-3578-44EA-92A3-06D70680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D9DB-66D5-41FE-A031-88377600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AF5B-C3C9-4751-A858-67711D9754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840E3-59CE-4963-A7B7-BF1517CF5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D869A-AD77-4400-A77F-2F028EA9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9ACB9536-B5A0-4824-B5D8-2A0D14E09E73}" type="datetime1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D0095-41A6-4AAE-A536-EA203B7A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ABFF7-44D8-4256-A97C-A6950F9C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20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AF7C-308D-41A9-B431-A9685D9E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8BE1F-F421-41A6-AA51-9C6309D9A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D8FCD-C609-474F-B267-3C0EF90EF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50EE4-349A-46F9-A13D-513966286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05974-7E98-49ED-BE40-B4AAA0A31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DAF82A-C44E-4972-BAA8-B0CF35AB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66FF42F5-6364-4FEA-97DE-CD7BB0EDFF22}" type="datetime1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3741BA-AA54-452D-89D2-6085330A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951C5-A6C4-4A0D-92CE-B7E0064F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4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74B8-EF5C-4F88-AAAE-06D703C8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CE6B0-2772-4027-A4BC-1DF4BFED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A4B4FBE9-F7E2-4615-87B3-4DA51C6DDE45}" type="datetime1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D7DE3-1B67-448F-8F9F-F4A8DB0D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9F777-9390-4FFF-82EB-DA0152A8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65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8EE079-C147-49B4-A4C3-77BBFA8C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45996096-02E9-4B8A-AF5F-FB180E68A859}" type="datetime1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EA94B-9E3D-4526-BB9D-090954E4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01CD3-0B29-4878-84B5-6E757DEF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2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3D1A-D70C-4039-8E63-A4D04837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D8CCC-BBF1-4D7B-BC63-55867688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FFFF00"/>
                </a:solidFill>
              </a:defRPr>
            </a:lvl1pPr>
            <a:lvl2pPr>
              <a:defRPr sz="2800">
                <a:solidFill>
                  <a:srgbClr val="FFFF00"/>
                </a:solidFill>
              </a:defRPr>
            </a:lvl2pPr>
            <a:lvl3pPr>
              <a:defRPr sz="2400">
                <a:solidFill>
                  <a:srgbClr val="FFFF00"/>
                </a:solidFill>
              </a:defRPr>
            </a:lvl3pPr>
            <a:lvl4pPr>
              <a:defRPr sz="2000">
                <a:solidFill>
                  <a:srgbClr val="FFFF00"/>
                </a:solidFill>
              </a:defRPr>
            </a:lvl4pPr>
            <a:lvl5pPr>
              <a:defRPr sz="2000">
                <a:solidFill>
                  <a:srgbClr val="FFFF00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7C31A-11A1-42D0-9B71-C0739C51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FFFF0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6A43B-1EC4-40A1-825A-BF4816B7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B086E7BC-403E-485B-94D9-B84B87214B11}" type="datetime1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682BD-2785-421C-AFBA-F8BEE9CA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ED885-D3CB-4F6F-B45F-79FB7499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8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328C-2752-439D-B002-EE9C6D0E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666799-6F7F-4126-B26F-D1937C9E2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FFFF0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DE802-2B59-4CA3-8283-98A2DC92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FFFF0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B7FDC-915E-44EF-B486-086B4CBC2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A1E9511C-0AFF-4399-9635-AD5EC367D8D7}" type="datetime1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83C4F-9AEF-4BAE-BC07-7C745D92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C6C05-5764-4F3F-A466-355BD913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29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91E69-2D49-4888-87E6-7F84291F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7E8C1-A4B8-4D5B-9308-9EAE566A9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BC02F-25FA-4268-B913-ED6554EE29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00"/>
                </a:solidFill>
              </a:defRPr>
            </a:lvl1pPr>
          </a:lstStyle>
          <a:p>
            <a:fld id="{074C6548-87F1-480B-AD4D-AC8D891E173D}" type="datetime1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74918-79AE-4AA3-92EF-2F1A15082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US"/>
              <a:t>BB 2020 Developer's Conference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9FBAD-CE22-48CF-A107-387B9AFF2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00"/>
                </a:solidFill>
              </a:defRPr>
            </a:lvl1pPr>
          </a:lstStyle>
          <a:p>
            <a:fld id="{1E958E42-E2A2-4C86-9E0E-440C3912DF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0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FF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FF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FF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50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B6E8-CA7E-4337-8749-4A7BFFC5DC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Blackbaud Developer Conference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AC778-0F54-4038-835F-0897B6E14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3200" dirty="0">
                <a:solidFill>
                  <a:schemeClr val="tx1"/>
                </a:solidFill>
              </a:rPr>
              <a:t>Arnie Matson</a:t>
            </a:r>
          </a:p>
          <a:p>
            <a:r>
              <a:rPr lang="en-US" sz="3200" dirty="0">
                <a:solidFill>
                  <a:schemeClr val="tx1"/>
                </a:solidFill>
              </a:rPr>
              <a:t>Sr Director IT</a:t>
            </a:r>
          </a:p>
          <a:p>
            <a:r>
              <a:rPr lang="en-US" sz="3200" dirty="0">
                <a:solidFill>
                  <a:schemeClr val="tx1"/>
                </a:solidFill>
              </a:rPr>
              <a:t>Ducks Unlimited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34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15B5-7627-436F-BC0C-DAE12514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b="1" dirty="0"/>
              <a:t>The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2F83-DEEE-42F2-A1A8-C0D9CEA9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503"/>
            <a:ext cx="10515600" cy="4548460"/>
          </a:xfrm>
        </p:spPr>
        <p:txBody>
          <a:bodyPr>
            <a:normAutofit/>
          </a:bodyPr>
          <a:lstStyle/>
          <a:p>
            <a:r>
              <a:rPr lang="en-US" sz="3200" dirty="0"/>
              <a:t>BBCRM Custom Data Lists</a:t>
            </a:r>
          </a:p>
          <a:p>
            <a:pPr lvl="1"/>
            <a:r>
              <a:rPr lang="en-US" sz="2800" dirty="0"/>
              <a:t>Events</a:t>
            </a:r>
          </a:p>
          <a:p>
            <a:pPr lvl="1"/>
            <a:r>
              <a:rPr lang="en-US" sz="2800" dirty="0"/>
              <a:t>Chapters</a:t>
            </a:r>
          </a:p>
          <a:p>
            <a:pPr lvl="1"/>
            <a:r>
              <a:rPr lang="en-US" sz="2800" dirty="0"/>
              <a:t>G/L</a:t>
            </a:r>
          </a:p>
          <a:p>
            <a:r>
              <a:rPr lang="en-US" sz="3200" dirty="0" err="1"/>
              <a:t>LogicApp</a:t>
            </a:r>
            <a:endParaRPr lang="en-US" sz="3200" dirty="0"/>
          </a:p>
          <a:p>
            <a:r>
              <a:rPr lang="en-US" sz="3200" dirty="0" err="1"/>
              <a:t>KeyVault</a:t>
            </a:r>
            <a:endParaRPr lang="en-US" sz="3200" dirty="0"/>
          </a:p>
          <a:p>
            <a:r>
              <a:rPr lang="en-US" sz="3200" dirty="0"/>
              <a:t>D365 F&amp;O Data Management</a:t>
            </a:r>
          </a:p>
          <a:p>
            <a:r>
              <a:rPr lang="en-US" sz="3200" dirty="0"/>
              <a:t>Custom Development in D365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3FB00-5853-41CF-9EB9-9982A9D9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AA167-6F38-4C34-A9AD-CCC10A45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15B5-7627-436F-BC0C-DAE12514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0" y="296727"/>
            <a:ext cx="10515600" cy="296726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LogicApp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3FB00-5853-41CF-9EB9-9982A9D9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AA167-6F38-4C34-A9AD-CCC10A45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8388FC-09D2-4CFD-B749-65B947EC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43" y="636868"/>
            <a:ext cx="4707513" cy="6084607"/>
          </a:xfrm>
          <a:prstGeom prst="rect">
            <a:avLst/>
          </a:prstGeom>
        </p:spPr>
      </p:pic>
      <p:pic>
        <p:nvPicPr>
          <p:cNvPr id="1026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75905-9F24-447C-953C-573C9F85D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6"/>
          <a:stretch/>
        </p:blipFill>
        <p:spPr bwMode="auto">
          <a:xfrm>
            <a:off x="1773471" y="641939"/>
            <a:ext cx="4254772" cy="607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80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15B5-7627-436F-BC0C-DAE12514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0" y="296727"/>
            <a:ext cx="10515600" cy="2967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D365 Finance and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3FB00-5853-41CF-9EB9-9982A9D9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AA167-6F38-4C34-A9AD-CCC10A45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5CB9C0-ED30-4DD4-B3C8-EBF4547F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881" y="1335586"/>
            <a:ext cx="9266238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4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15B5-7627-436F-BC0C-DAE12514D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0" y="296727"/>
            <a:ext cx="10515600" cy="2967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D365 Finance and Operations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3FB00-5853-41CF-9EB9-9982A9D9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AA167-6F38-4C34-A9AD-CCC10A45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074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5875166-73D4-4B51-A34A-4FB0FB2A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06" y="1112431"/>
            <a:ext cx="11079408" cy="468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949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3FB00-5853-41CF-9EB9-9982A9D9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AA167-6F38-4C34-A9AD-CCC10A45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64861-D118-4015-9108-B787B25C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527" y="2891756"/>
            <a:ext cx="10515600" cy="695049"/>
          </a:xfrm>
        </p:spPr>
        <p:txBody>
          <a:bodyPr/>
          <a:lstStyle/>
          <a:p>
            <a:r>
              <a:rPr lang="en-US" b="1" dirty="0"/>
              <a:t>Summary and Close Out</a:t>
            </a:r>
          </a:p>
        </p:txBody>
      </p:sp>
    </p:spTree>
    <p:extLst>
      <p:ext uri="{BB962C8B-B14F-4D97-AF65-F5344CB8AC3E}">
        <p14:creationId xmlns:p14="http://schemas.microsoft.com/office/powerpoint/2010/main" val="459692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743626" y="546483"/>
            <a:ext cx="8958949" cy="467614"/>
          </a:xfrm>
        </p:spPr>
        <p:txBody>
          <a:bodyPr/>
          <a:lstStyle/>
          <a:p>
            <a:r>
              <a:rPr lang="en-US" i="0" dirty="0" err="1">
                <a:solidFill>
                  <a:schemeClr val="tx2"/>
                </a:solidFill>
              </a:rPr>
              <a:t>Eventgroove</a:t>
            </a:r>
            <a:r>
              <a:rPr lang="en-US" i="0" dirty="0">
                <a:solidFill>
                  <a:schemeClr val="tx2"/>
                </a:solidFill>
              </a:rPr>
              <a:t> focused on helping enterprise customers have more efficient and more successful events and fundraisers – in-person, virtual, or hybrid.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16152" y="1651338"/>
            <a:ext cx="8740746" cy="58406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Event &amp; Fundraising Cycle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1676" y="4234851"/>
            <a:ext cx="1213422" cy="12423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2"/>
              </a:solidFill>
              <a:sym typeface="Wingding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0228" y="3903331"/>
            <a:ext cx="1212869" cy="1254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69" dirty="0">
                <a:solidFill>
                  <a:schemeClr val="tx2"/>
                </a:solidFill>
                <a:sym typeface="Wingdings"/>
              </a:rPr>
              <a:t>Promote event via social media, email marketing</a:t>
            </a:r>
          </a:p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69" dirty="0">
                <a:solidFill>
                  <a:schemeClr val="tx2"/>
                </a:solidFill>
                <a:sym typeface="Wingdings"/>
              </a:rPr>
              <a:t>Online advertising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4431" y="3903331"/>
            <a:ext cx="1206295" cy="1254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69" dirty="0">
                <a:solidFill>
                  <a:schemeClr val="tx2"/>
                </a:solidFill>
                <a:sym typeface="Wingdings"/>
              </a:rPr>
              <a:t>Online ticket </a:t>
            </a:r>
            <a:br>
              <a:rPr lang="en-US" sz="969" dirty="0">
                <a:solidFill>
                  <a:schemeClr val="tx2"/>
                </a:solidFill>
                <a:sym typeface="Wingdings"/>
              </a:rPr>
            </a:br>
            <a:r>
              <a:rPr lang="en-US" sz="969" dirty="0">
                <a:solidFill>
                  <a:schemeClr val="tx2"/>
                </a:solidFill>
                <a:sym typeface="Wingdings"/>
              </a:rPr>
              <a:t>sales via website (desktop &amp; mobile)</a:t>
            </a:r>
          </a:p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69" dirty="0">
                <a:solidFill>
                  <a:schemeClr val="tx2"/>
                </a:solidFill>
                <a:sym typeface="Wingdings"/>
              </a:rPr>
              <a:t>Upsell buyers </a:t>
            </a:r>
            <a:br>
              <a:rPr lang="en-US" sz="969" dirty="0">
                <a:solidFill>
                  <a:schemeClr val="tx2"/>
                </a:solidFill>
                <a:sym typeface="Wingdings"/>
              </a:rPr>
            </a:br>
            <a:r>
              <a:rPr lang="en-US" sz="969" dirty="0">
                <a:solidFill>
                  <a:schemeClr val="tx2"/>
                </a:solidFill>
                <a:sym typeface="Wingdings"/>
              </a:rPr>
              <a:t>with merchandise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3214" y="3915395"/>
            <a:ext cx="1208035" cy="1241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69" dirty="0">
                <a:solidFill>
                  <a:schemeClr val="tx2"/>
                </a:solidFill>
                <a:sym typeface="Wingdings"/>
              </a:rPr>
              <a:t>Distribute e-tickets (scanable or print-at-home)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4863" y="3915395"/>
            <a:ext cx="1192446" cy="1241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69" dirty="0">
                <a:solidFill>
                  <a:schemeClr val="tx2"/>
                </a:solidFill>
                <a:sym typeface="Wingdings"/>
              </a:rPr>
              <a:t>Ticket sales </a:t>
            </a:r>
            <a:br>
              <a:rPr lang="en-US" sz="969" dirty="0">
                <a:solidFill>
                  <a:schemeClr val="tx2"/>
                </a:solidFill>
                <a:sym typeface="Wingdings"/>
              </a:rPr>
            </a:br>
            <a:r>
              <a:rPr lang="en-US" sz="969" dirty="0">
                <a:solidFill>
                  <a:schemeClr val="tx2"/>
                </a:solidFill>
                <a:sym typeface="Wingdings"/>
              </a:rPr>
              <a:t>at event </a:t>
            </a:r>
            <a:br>
              <a:rPr lang="en-US" sz="969" dirty="0">
                <a:solidFill>
                  <a:schemeClr val="tx2"/>
                </a:solidFill>
                <a:sym typeface="Wingdings"/>
              </a:rPr>
            </a:br>
            <a:r>
              <a:rPr lang="en-US" sz="969" dirty="0">
                <a:solidFill>
                  <a:schemeClr val="tx2"/>
                </a:solidFill>
                <a:sym typeface="Wingdings"/>
              </a:rPr>
              <a:t>using website</a:t>
            </a:r>
          </a:p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69" dirty="0">
                <a:solidFill>
                  <a:schemeClr val="tx2"/>
                </a:solidFill>
                <a:sym typeface="Wingdings"/>
              </a:rPr>
              <a:t>Mobile </a:t>
            </a:r>
            <a:br>
              <a:rPr lang="en-US" sz="969" dirty="0">
                <a:solidFill>
                  <a:schemeClr val="tx2"/>
                </a:solidFill>
                <a:sym typeface="Wingdings"/>
              </a:rPr>
            </a:br>
            <a:r>
              <a:rPr lang="en-US" sz="969" dirty="0">
                <a:solidFill>
                  <a:schemeClr val="tx2"/>
                </a:solidFill>
                <a:sym typeface="Wingdings"/>
              </a:rPr>
              <a:t>check-in app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88735" y="3915395"/>
            <a:ext cx="1217652" cy="12440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69" dirty="0">
                <a:solidFill>
                  <a:schemeClr val="tx2"/>
                </a:solidFill>
                <a:sym typeface="Wingdings"/>
              </a:rPr>
              <a:t>Online merchandise sales</a:t>
            </a:r>
          </a:p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69" dirty="0">
                <a:solidFill>
                  <a:schemeClr val="tx2"/>
                </a:solidFill>
                <a:sym typeface="Wingdings"/>
              </a:rPr>
              <a:t>Advertising, sponsorships &amp; endorsements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49228" y="4236019"/>
            <a:ext cx="1217652" cy="12412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2"/>
              </a:solidFill>
              <a:sym typeface="Wingding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5135" y="2941218"/>
            <a:ext cx="1213422" cy="1256452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endParaRPr lang="en-US" sz="969" dirty="0">
              <a:solidFill>
                <a:schemeClr val="tx2"/>
              </a:solidFill>
              <a:sym typeface="Wingding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3979" y="2936397"/>
            <a:ext cx="1215417" cy="1256452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endParaRPr lang="en-US" sz="969" dirty="0">
              <a:solidFill>
                <a:schemeClr val="tx2"/>
              </a:solidFill>
              <a:sym typeface="Wingding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7573" y="2936397"/>
            <a:ext cx="1206903" cy="1256452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2"/>
              </a:solidFill>
              <a:sym typeface="Wingding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6564" y="2942606"/>
            <a:ext cx="1208434" cy="1256452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2"/>
              </a:solidFill>
              <a:sym typeface="Wingding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0468" y="2936270"/>
            <a:ext cx="1200592" cy="1262788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2"/>
              </a:solidFill>
              <a:sym typeface="Wingding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02485" y="2936271"/>
            <a:ext cx="1215318" cy="1256579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2"/>
              </a:solidFill>
              <a:sym typeface="Wingding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49229" y="2942606"/>
            <a:ext cx="1214075" cy="1256452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2"/>
              </a:solidFill>
              <a:sym typeface="Wingding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907504" y="2482957"/>
            <a:ext cx="1208684" cy="426930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84406" rIns="84406" bIns="84406" rtlCol="0" anchor="ctr" anchorCtr="0">
            <a:noAutofit/>
          </a:bodyPr>
          <a:lstStyle/>
          <a:p>
            <a:pPr algn="ctr">
              <a:spcBef>
                <a:spcPts val="185"/>
              </a:spcBef>
              <a:spcAft>
                <a:spcPts val="185"/>
              </a:spcAft>
            </a:pPr>
            <a: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  <a:t>Set up event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4380225" y="2482957"/>
            <a:ext cx="1214250" cy="426930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84406" rIns="84406" bIns="84406" rtlCol="0" anchor="ctr" anchorCtr="0">
            <a:noAutofit/>
          </a:bodyPr>
          <a:lstStyle/>
          <a:p>
            <a:pPr algn="ctr">
              <a:spcBef>
                <a:spcPts val="185"/>
              </a:spcBef>
              <a:spcAft>
                <a:spcPts val="185"/>
              </a:spcAft>
            </a:pPr>
            <a: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  <a:t>Ticket sales </a:t>
            </a:r>
            <a:b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</a:br>
            <a: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  <a:t>&amp; registration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620748" y="2482957"/>
            <a:ext cx="1214250" cy="426930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84406" rIns="84406" bIns="84406" rtlCol="0" anchor="ctr" anchorCtr="0">
            <a:noAutofit/>
          </a:bodyPr>
          <a:lstStyle/>
          <a:p>
            <a:pPr algn="ctr">
              <a:spcBef>
                <a:spcPts val="185"/>
              </a:spcBef>
              <a:spcAft>
                <a:spcPts val="185"/>
              </a:spcAft>
            </a:pPr>
            <a: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  <a:t>Distribute tickets 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856809" y="2485246"/>
            <a:ext cx="1214250" cy="426930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84406" rIns="84406" bIns="84406" rtlCol="0" anchor="ctr" anchorCtr="0">
            <a:noAutofit/>
          </a:bodyPr>
          <a:lstStyle/>
          <a:p>
            <a:pPr algn="ctr">
              <a:spcBef>
                <a:spcPts val="185"/>
              </a:spcBef>
              <a:spcAft>
                <a:spcPts val="185"/>
              </a:spcAft>
            </a:pPr>
            <a: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  <a:t>Execute event 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096266" y="2485246"/>
            <a:ext cx="1214250" cy="426930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84406" rIns="84406" bIns="84406" rtlCol="0" anchor="ctr" anchorCtr="0">
            <a:noAutofit/>
          </a:bodyPr>
          <a:lstStyle/>
          <a:p>
            <a:pPr algn="ctr">
              <a:spcBef>
                <a:spcPts val="185"/>
              </a:spcBef>
              <a:spcAft>
                <a:spcPts val="185"/>
              </a:spcAft>
            </a:pPr>
            <a: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  <a:t>Ancillary sales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42986" y="2482957"/>
            <a:ext cx="1208684" cy="426930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84406" rIns="84406" bIns="84406" rtlCol="0" anchor="ctr" anchorCtr="0">
            <a:noAutofit/>
          </a:bodyPr>
          <a:lstStyle/>
          <a:p>
            <a:pPr algn="ctr">
              <a:spcBef>
                <a:spcPts val="185"/>
              </a:spcBef>
              <a:spcAft>
                <a:spcPts val="185"/>
              </a:spcAft>
            </a:pPr>
            <a: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  <a:t>Market event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9341366" y="2485246"/>
            <a:ext cx="1214251" cy="426930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84406" rIns="84406" bIns="84406" rtlCol="0" anchor="ctr" anchorCtr="0">
            <a:noAutofit/>
          </a:bodyPr>
          <a:lstStyle/>
          <a:p>
            <a:pPr algn="ctr">
              <a:spcBef>
                <a:spcPts val="185"/>
              </a:spcBef>
              <a:spcAft>
                <a:spcPts val="185"/>
              </a:spcAft>
            </a:pPr>
            <a: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  <a:t>Reporting </a:t>
            </a:r>
            <a:b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</a:br>
            <a:r>
              <a:rPr lang="en-US" sz="1108" b="1" dirty="0">
                <a:solidFill>
                  <a:schemeClr val="bg1"/>
                </a:solidFill>
                <a:highlight>
                  <a:srgbClr val="EF6B65"/>
                </a:highlight>
                <a:latin typeface="+mj-lt"/>
              </a:rPr>
              <a:t>and admin.</a:t>
            </a: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 rot="16200000">
            <a:off x="1096051" y="3426010"/>
            <a:ext cx="1259736" cy="286358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0" rIns="84406" bIns="0" rtlCol="0" anchor="ctr" anchorCtr="0">
            <a:noAutofit/>
          </a:bodyPr>
          <a:lstStyle>
            <a:lvl1pPr marL="9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GB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US" sz="13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9263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US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GB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marR="0" indent="-9000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itchFamily="2" charset="2"/>
              <a:buChar char="§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9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GB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0000" marR="0" indent="-9000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itchFamily="2" charset="2"/>
              <a:buChar char="§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5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90000"/>
              </a:lnSpc>
              <a:buNone/>
            </a:pPr>
            <a:r>
              <a:rPr lang="en-US" sz="1108" b="1" dirty="0">
                <a:solidFill>
                  <a:schemeClr val="tx2"/>
                </a:solidFill>
                <a:highlight>
                  <a:srgbClr val="EF6B65"/>
                </a:highlight>
                <a:latin typeface="+mj-lt"/>
              </a:rPr>
              <a:t>Offline</a:t>
            </a:r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 rot="16200000">
            <a:off x="1103356" y="4719001"/>
            <a:ext cx="1254659" cy="286358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0" rIns="84406" bIns="0" rtlCol="0" anchor="ctr" anchorCtr="0">
            <a:noAutofit/>
          </a:bodyPr>
          <a:lstStyle>
            <a:lvl1pPr marL="9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GB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US" sz="13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9263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US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GB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marR="0" indent="-9000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itchFamily="2" charset="2"/>
              <a:buChar char="§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9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lang="en-GB" sz="13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70000" marR="0" indent="-9000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Wingdings" pitchFamily="2" charset="2"/>
              <a:buChar char="§"/>
              <a:tabLst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5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30000" indent="-9000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§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90000"/>
              </a:lnSpc>
              <a:buNone/>
            </a:pPr>
            <a:r>
              <a:rPr lang="en-US" sz="1108" b="1" dirty="0">
                <a:solidFill>
                  <a:schemeClr val="tx2"/>
                </a:solidFill>
                <a:highlight>
                  <a:srgbClr val="EF6B65"/>
                </a:highlight>
                <a:latin typeface="+mj-lt"/>
              </a:rPr>
              <a:t>Online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-2011381" y="296097"/>
            <a:ext cx="2958" cy="8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7E2B97B-B50F-554A-B165-D1553F779007}"/>
              </a:ext>
            </a:extLst>
          </p:cNvPr>
          <p:cNvSpPr txBox="1"/>
          <p:nvPr/>
        </p:nvSpPr>
        <p:spPr>
          <a:xfrm>
            <a:off x="8263946" y="4470676"/>
            <a:ext cx="1212869" cy="1254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381071-4E75-EC49-A0F8-8D979E2F138C}"/>
              </a:ext>
            </a:extLst>
          </p:cNvPr>
          <p:cNvSpPr txBox="1"/>
          <p:nvPr/>
        </p:nvSpPr>
        <p:spPr>
          <a:xfrm>
            <a:off x="4541686" y="4469864"/>
            <a:ext cx="1212869" cy="1254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432752-39B3-CA44-947C-25431D167B37}"/>
              </a:ext>
            </a:extLst>
          </p:cNvPr>
          <p:cNvSpPr txBox="1"/>
          <p:nvPr/>
        </p:nvSpPr>
        <p:spPr>
          <a:xfrm>
            <a:off x="3311229" y="4470055"/>
            <a:ext cx="1212869" cy="1254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C7100B-E21C-8541-AED6-1551E0FD7168}"/>
              </a:ext>
            </a:extLst>
          </p:cNvPr>
          <p:cNvSpPr txBox="1"/>
          <p:nvPr/>
        </p:nvSpPr>
        <p:spPr>
          <a:xfrm>
            <a:off x="5794215" y="4482119"/>
            <a:ext cx="1208035" cy="1241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DB8364-5976-674C-914F-7B70998666F3}"/>
              </a:ext>
            </a:extLst>
          </p:cNvPr>
          <p:cNvSpPr txBox="1"/>
          <p:nvPr/>
        </p:nvSpPr>
        <p:spPr>
          <a:xfrm>
            <a:off x="7045863" y="4482119"/>
            <a:ext cx="1192446" cy="12412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406" tIns="84406" rIns="84406" bIns="33231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Franklin Gothic Book" panose="020B0503020102020204" pitchFamily="34" charset="0"/>
              </a:defRPr>
            </a:lvl1pPr>
          </a:lstStyle>
          <a:p>
            <a:pPr marL="158265" indent="-158265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69" dirty="0">
              <a:solidFill>
                <a:schemeClr val="tx1"/>
              </a:solidFill>
              <a:sym typeface="Wingding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C6F22A-A3B4-9F48-9270-A0121E1C7C65}"/>
              </a:ext>
            </a:extLst>
          </p:cNvPr>
          <p:cNvSpPr txBox="1"/>
          <p:nvPr/>
        </p:nvSpPr>
        <p:spPr>
          <a:xfrm>
            <a:off x="5993467" y="4081461"/>
            <a:ext cx="844062" cy="538113"/>
          </a:xfrm>
          <a:prstGeom prst="rect">
            <a:avLst/>
          </a:prstGeom>
          <a:ln>
            <a:noFill/>
          </a:ln>
        </p:spPr>
        <p:txBody>
          <a:bodyPr vert="horz" wrap="none" lIns="66462" tIns="33231" rIns="66462" bIns="33231" rtlCol="0">
            <a:noAutofit/>
          </a:bodyPr>
          <a:lstStyle/>
          <a:p>
            <a:pPr>
              <a:spcBef>
                <a:spcPts val="185"/>
              </a:spcBef>
              <a:spcAft>
                <a:spcPts val="185"/>
              </a:spcAft>
            </a:pPr>
            <a:r>
              <a:rPr lang="en-US" sz="1200" dirty="0"/>
              <a:t>Volunteers</a:t>
            </a:r>
          </a:p>
        </p:txBody>
      </p:sp>
      <p:sp>
        <p:nvSpPr>
          <p:cNvPr id="63" name="Rectangle: Rounded Corners 24">
            <a:extLst>
              <a:ext uri="{FF2B5EF4-FFF2-40B4-BE49-F238E27FC236}">
                <a16:creationId xmlns:a16="http://schemas.microsoft.com/office/drawing/2014/main" id="{5BD263B4-DB64-0344-9C9A-DEEC9659CC32}"/>
              </a:ext>
            </a:extLst>
          </p:cNvPr>
          <p:cNvSpPr/>
          <p:nvPr/>
        </p:nvSpPr>
        <p:spPr bwMode="auto">
          <a:xfrm>
            <a:off x="2797391" y="3335465"/>
            <a:ext cx="6912768" cy="3087419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6462" tIns="33231" rIns="66462" bIns="33231" numCol="1" rtlCol="0" anchor="ctr" anchorCtr="1" compatLnSpc="1">
            <a:prstTxWarp prst="textNoShape">
              <a:avLst/>
            </a:prstTxWarp>
          </a:bodyPr>
          <a:lstStyle/>
          <a:p>
            <a:pPr algn="ctr"/>
            <a:endParaRPr lang="en-US" sz="1200" dirty="0">
              <a:highlight>
                <a:srgbClr val="E39B31"/>
              </a:highlight>
              <a:latin typeface="+mj-lt"/>
            </a:endParaRPr>
          </a:p>
        </p:txBody>
      </p:sp>
      <p:sp>
        <p:nvSpPr>
          <p:cNvPr id="65" name="Rectangle: Rounded Corners 26">
            <a:extLst>
              <a:ext uri="{FF2B5EF4-FFF2-40B4-BE49-F238E27FC236}">
                <a16:creationId xmlns:a16="http://schemas.microsoft.com/office/drawing/2014/main" id="{7E43F0F4-E2B5-D44D-AFF8-D772FF6517FF}"/>
              </a:ext>
            </a:extLst>
          </p:cNvPr>
          <p:cNvSpPr/>
          <p:nvPr/>
        </p:nvSpPr>
        <p:spPr bwMode="auto">
          <a:xfrm>
            <a:off x="4369145" y="4877013"/>
            <a:ext cx="754759" cy="664727"/>
          </a:xfrm>
          <a:prstGeom prst="roundRect">
            <a:avLst/>
          </a:prstGeom>
          <a:solidFill>
            <a:srgbClr val="0095D0"/>
          </a:solidFill>
          <a:ln w="2857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6462" tIns="33231" rIns="66462" bIns="33231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969" b="1" dirty="0">
                <a:solidFill>
                  <a:schemeClr val="tx2"/>
                </a:solidFill>
                <a:latin typeface="+mj-lt"/>
              </a:rPr>
              <a:t>Merch</a:t>
            </a:r>
          </a:p>
        </p:txBody>
      </p:sp>
      <p:sp>
        <p:nvSpPr>
          <p:cNvPr id="67" name="Rectangle: Rounded Corners 29">
            <a:extLst>
              <a:ext uri="{FF2B5EF4-FFF2-40B4-BE49-F238E27FC236}">
                <a16:creationId xmlns:a16="http://schemas.microsoft.com/office/drawing/2014/main" id="{38E72C5E-A45A-0E44-AA98-2D6B7C7B7C53}"/>
              </a:ext>
            </a:extLst>
          </p:cNvPr>
          <p:cNvSpPr/>
          <p:nvPr/>
        </p:nvSpPr>
        <p:spPr bwMode="auto">
          <a:xfrm>
            <a:off x="6314023" y="4877100"/>
            <a:ext cx="978236" cy="664727"/>
          </a:xfrm>
          <a:prstGeom prst="roundRect">
            <a:avLst/>
          </a:prstGeom>
          <a:solidFill>
            <a:srgbClr val="0095D0"/>
          </a:solidFill>
          <a:ln w="285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6462" tIns="33231" rIns="66462" bIns="33231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969" b="1" dirty="0">
                <a:solidFill>
                  <a:schemeClr val="tx2"/>
                </a:solidFill>
                <a:latin typeface="+mj-lt"/>
              </a:rPr>
              <a:t>Marketing, Registration/Ticketing</a:t>
            </a:r>
          </a:p>
        </p:txBody>
      </p:sp>
      <p:sp>
        <p:nvSpPr>
          <p:cNvPr id="68" name="Rectangle: Rounded Corners 31">
            <a:extLst>
              <a:ext uri="{FF2B5EF4-FFF2-40B4-BE49-F238E27FC236}">
                <a16:creationId xmlns:a16="http://schemas.microsoft.com/office/drawing/2014/main" id="{7F85938C-8469-C941-ADF3-95675A6AF812}"/>
              </a:ext>
            </a:extLst>
          </p:cNvPr>
          <p:cNvSpPr/>
          <p:nvPr/>
        </p:nvSpPr>
        <p:spPr bwMode="auto">
          <a:xfrm>
            <a:off x="7662687" y="4894497"/>
            <a:ext cx="1839763" cy="664727"/>
          </a:xfrm>
          <a:prstGeom prst="roundRect">
            <a:avLst/>
          </a:prstGeom>
          <a:solidFill>
            <a:srgbClr val="0095D0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6462" tIns="33231" rIns="66462" bIns="33231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969" b="1" dirty="0">
                <a:solidFill>
                  <a:schemeClr val="tx2"/>
                </a:solidFill>
                <a:latin typeface="+mj-lt"/>
              </a:rPr>
              <a:t>Fundraising </a:t>
            </a:r>
          </a:p>
          <a:p>
            <a:pPr algn="ctr"/>
            <a:r>
              <a:rPr lang="en-US" sz="969" b="1" dirty="0">
                <a:solidFill>
                  <a:schemeClr val="tx2"/>
                </a:solidFill>
                <a:latin typeface="+mj-lt"/>
              </a:rPr>
              <a:t>Solutions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918DE1-066D-634A-86FD-499BB86E27BB}"/>
              </a:ext>
            </a:extLst>
          </p:cNvPr>
          <p:cNvSpPr/>
          <p:nvPr/>
        </p:nvSpPr>
        <p:spPr>
          <a:xfrm>
            <a:off x="3633907" y="4096163"/>
            <a:ext cx="5722542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One-stop integrated platform for events &amp; fundraising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EFCAC40-809F-0A46-A0C0-142C09DD7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13" y="3574344"/>
            <a:ext cx="3971918" cy="4791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C30DA2C7-7E43-CC45-86C8-E658FB0E289A}"/>
              </a:ext>
            </a:extLst>
          </p:cNvPr>
          <p:cNvSpPr/>
          <p:nvPr/>
        </p:nvSpPr>
        <p:spPr>
          <a:xfrm>
            <a:off x="3128684" y="4528042"/>
            <a:ext cx="1826141" cy="262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8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 E-commerce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4CB325F-B8E6-5945-901A-3A9FAD7E52E7}"/>
              </a:ext>
            </a:extLst>
          </p:cNvPr>
          <p:cNvSpPr/>
          <p:nvPr/>
        </p:nvSpPr>
        <p:spPr>
          <a:xfrm>
            <a:off x="5321899" y="4533094"/>
            <a:ext cx="1930867" cy="262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8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Event Management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EFA597-4A87-E244-89CE-F9452BA33256}"/>
              </a:ext>
            </a:extLst>
          </p:cNvPr>
          <p:cNvSpPr/>
          <p:nvPr/>
        </p:nvSpPr>
        <p:spPr>
          <a:xfrm>
            <a:off x="8019741" y="4574828"/>
            <a:ext cx="1125628" cy="262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8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Fundraising</a:t>
            </a:r>
          </a:p>
        </p:txBody>
      </p:sp>
      <p:pic>
        <p:nvPicPr>
          <p:cNvPr id="75" name="Picture 7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7C3F13-2E3E-9749-B904-FF27008B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14" y="5705655"/>
            <a:ext cx="1615735" cy="303758"/>
          </a:xfrm>
          <a:prstGeom prst="rect">
            <a:avLst/>
          </a:prstGeom>
        </p:spPr>
      </p:pic>
      <p:pic>
        <p:nvPicPr>
          <p:cNvPr id="76" name="Picture 75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0587434E-A2FE-0A49-A51F-EB3B586B3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16" y="5694795"/>
            <a:ext cx="1765065" cy="335090"/>
          </a:xfrm>
          <a:prstGeom prst="rect">
            <a:avLst/>
          </a:prstGeom>
        </p:spPr>
      </p:pic>
      <p:pic>
        <p:nvPicPr>
          <p:cNvPr id="78" name="Picture 77" descr="A picture containing clock&#10;&#10;Description automatically generated">
            <a:extLst>
              <a:ext uri="{FF2B5EF4-FFF2-40B4-BE49-F238E27FC236}">
                <a16:creationId xmlns:a16="http://schemas.microsoft.com/office/drawing/2014/main" id="{75EF1544-589D-B643-A88B-B9D5B61C9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42" y="5719472"/>
            <a:ext cx="1588358" cy="301543"/>
          </a:xfrm>
          <a:prstGeom prst="rect">
            <a:avLst/>
          </a:prstGeom>
        </p:spPr>
      </p:pic>
      <p:sp>
        <p:nvSpPr>
          <p:cNvPr id="64" name="Rectangle: Rounded Corners 25">
            <a:extLst>
              <a:ext uri="{FF2B5EF4-FFF2-40B4-BE49-F238E27FC236}">
                <a16:creationId xmlns:a16="http://schemas.microsoft.com/office/drawing/2014/main" id="{E2A411C2-C657-0147-9B31-5A424E8F9100}"/>
              </a:ext>
            </a:extLst>
          </p:cNvPr>
          <p:cNvSpPr/>
          <p:nvPr/>
        </p:nvSpPr>
        <p:spPr bwMode="auto">
          <a:xfrm>
            <a:off x="3098984" y="4877100"/>
            <a:ext cx="1267427" cy="664727"/>
          </a:xfrm>
          <a:prstGeom prst="roundRect">
            <a:avLst/>
          </a:prstGeom>
          <a:solidFill>
            <a:srgbClr val="0095D0"/>
          </a:solidFill>
          <a:ln w="28575" cap="flat" cmpd="sng" algn="ctr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6462" tIns="33231" rIns="66462" bIns="33231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969" b="1" dirty="0">
                <a:solidFill>
                  <a:schemeClr val="tx2"/>
                </a:solidFill>
                <a:latin typeface="+mj-lt"/>
              </a:rPr>
              <a:t>Event/Fundraising</a:t>
            </a:r>
            <a:br>
              <a:rPr lang="en-US" sz="969" b="1" dirty="0">
                <a:solidFill>
                  <a:schemeClr val="tx2"/>
                </a:solidFill>
                <a:latin typeface="+mj-lt"/>
              </a:rPr>
            </a:br>
            <a:r>
              <a:rPr lang="en-US" sz="969" b="1" dirty="0">
                <a:solidFill>
                  <a:schemeClr val="tx2"/>
                </a:solidFill>
                <a:latin typeface="+mj-lt"/>
              </a:rPr>
              <a:t>products</a:t>
            </a:r>
          </a:p>
        </p:txBody>
      </p:sp>
      <p:sp>
        <p:nvSpPr>
          <p:cNvPr id="66" name="Rectangle: Rounded Corners 28">
            <a:extLst>
              <a:ext uri="{FF2B5EF4-FFF2-40B4-BE49-F238E27FC236}">
                <a16:creationId xmlns:a16="http://schemas.microsoft.com/office/drawing/2014/main" id="{DCA84CF7-3C01-2644-BA20-ADC2542AB87E}"/>
              </a:ext>
            </a:extLst>
          </p:cNvPr>
          <p:cNvSpPr/>
          <p:nvPr/>
        </p:nvSpPr>
        <p:spPr bwMode="auto">
          <a:xfrm>
            <a:off x="5383458" y="4872972"/>
            <a:ext cx="978236" cy="664727"/>
          </a:xfrm>
          <a:prstGeom prst="roundRect">
            <a:avLst/>
          </a:prstGeom>
          <a:solidFill>
            <a:srgbClr val="0095D0"/>
          </a:solidFill>
          <a:ln w="285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6462" tIns="33231" rIns="66462" bIns="33231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sz="969" b="1" dirty="0">
                <a:solidFill>
                  <a:schemeClr val="tx2"/>
                </a:solidFill>
                <a:latin typeface="+mj-lt"/>
              </a:rPr>
              <a:t>Event Platform &amp; Private Label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A4BEB17-66DC-D44C-A90D-67E3649BC80D}"/>
              </a:ext>
            </a:extLst>
          </p:cNvPr>
          <p:cNvSpPr/>
          <p:nvPr/>
        </p:nvSpPr>
        <p:spPr>
          <a:xfrm>
            <a:off x="1524000" y="3861"/>
            <a:ext cx="9144000" cy="430306"/>
          </a:xfrm>
          <a:prstGeom prst="rect">
            <a:avLst/>
          </a:prstGeom>
          <a:solidFill>
            <a:srgbClr val="EF6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B440"/>
              </a:solidFill>
              <a:highlight>
                <a:srgbClr val="F0B44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73316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6427694"/>
            <a:ext cx="9144000" cy="430306"/>
          </a:xfrm>
          <a:prstGeom prst="rect">
            <a:avLst/>
          </a:prstGeom>
          <a:solidFill>
            <a:srgbClr val="EF6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0B440"/>
              </a:solidFill>
              <a:highlight>
                <a:srgbClr val="F0B44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185440-6F66-144F-8E8E-62973E9527EF}"/>
              </a:ext>
            </a:extLst>
          </p:cNvPr>
          <p:cNvSpPr/>
          <p:nvPr/>
        </p:nvSpPr>
        <p:spPr>
          <a:xfrm>
            <a:off x="1442099" y="4514245"/>
            <a:ext cx="3486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B1995D-14CD-8349-A3F3-448C270A7E36}"/>
              </a:ext>
            </a:extLst>
          </p:cNvPr>
          <p:cNvSpPr/>
          <p:nvPr/>
        </p:nvSpPr>
        <p:spPr bwMode="auto">
          <a:xfrm>
            <a:off x="1835335" y="3345697"/>
            <a:ext cx="2598126" cy="365213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84406" rIns="84406" bIns="84406" rtlCol="0" anchor="ctr" anchorCtr="0">
            <a:noAutofit/>
          </a:bodyPr>
          <a:lstStyle/>
          <a:p>
            <a:pPr algn="ctr">
              <a:spcBef>
                <a:spcPts val="185"/>
              </a:spcBef>
              <a:spcAft>
                <a:spcPts val="185"/>
              </a:spcAft>
            </a:pPr>
            <a:r>
              <a:rPr lang="en-US" sz="1477" b="1" dirty="0">
                <a:solidFill>
                  <a:schemeClr val="bg1"/>
                </a:solidFill>
                <a:latin typeface="+mj-lt"/>
              </a:rPr>
              <a:t>Ducks Events Center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1A5BF8C-31DB-A64A-BA82-0C3DEE29BB68}"/>
              </a:ext>
            </a:extLst>
          </p:cNvPr>
          <p:cNvGrpSpPr/>
          <p:nvPr/>
        </p:nvGrpSpPr>
        <p:grpSpPr>
          <a:xfrm>
            <a:off x="4530200" y="3345696"/>
            <a:ext cx="3350073" cy="3079170"/>
            <a:chOff x="3006199" y="3343517"/>
            <a:chExt cx="3537112" cy="30813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A7973A-7011-D44B-BBCD-776842B066CA}"/>
                </a:ext>
              </a:extLst>
            </p:cNvPr>
            <p:cNvGrpSpPr/>
            <p:nvPr/>
          </p:nvGrpSpPr>
          <p:grpSpPr>
            <a:xfrm>
              <a:off x="3006199" y="3928571"/>
              <a:ext cx="1603935" cy="1003176"/>
              <a:chOff x="2988584" y="1283106"/>
              <a:chExt cx="1968116" cy="111930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198D0B-FB00-FA42-936D-2FEC0CF88D5D}"/>
                  </a:ext>
                </a:extLst>
              </p:cNvPr>
              <p:cNvSpPr/>
              <p:nvPr/>
            </p:nvSpPr>
            <p:spPr>
              <a:xfrm>
                <a:off x="2988584" y="2110309"/>
                <a:ext cx="1968116" cy="292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0B9C8"/>
                    </a:solidFill>
                    <a:latin typeface="Lato" panose="020F0502020204030203" pitchFamily="34" charset="77"/>
                  </a:rPr>
                  <a:t>RAFFLES</a:t>
                </a:r>
              </a:p>
            </p:txBody>
          </p:sp>
          <p:pic>
            <p:nvPicPr>
              <p:cNvPr id="17" name="Picture 16" descr="A picture containing graphics, toy&#10;&#10;Description automatically generated">
                <a:extLst>
                  <a:ext uri="{FF2B5EF4-FFF2-40B4-BE49-F238E27FC236}">
                    <a16:creationId xmlns:a16="http://schemas.microsoft.com/office/drawing/2014/main" id="{747B44D0-C4F2-B448-9858-ED294F704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604741" y="1283106"/>
                <a:ext cx="735801" cy="735801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86ACF1B-3916-3443-BAE1-F739B7650D19}"/>
                </a:ext>
              </a:extLst>
            </p:cNvPr>
            <p:cNvGrpSpPr/>
            <p:nvPr/>
          </p:nvGrpSpPr>
          <p:grpSpPr>
            <a:xfrm>
              <a:off x="5002808" y="3847600"/>
              <a:ext cx="1540503" cy="1097678"/>
              <a:chOff x="5294582" y="1182339"/>
              <a:chExt cx="1968116" cy="1247650"/>
            </a:xfrm>
          </p:grpSpPr>
          <p:pic>
            <p:nvPicPr>
              <p:cNvPr id="11" name="Picture 10" descr="A close up of graphics&#10;&#10;Description automatically generated">
                <a:extLst>
                  <a:ext uri="{FF2B5EF4-FFF2-40B4-BE49-F238E27FC236}">
                    <a16:creationId xmlns:a16="http://schemas.microsoft.com/office/drawing/2014/main" id="{DA4B664F-C42D-E847-AF59-7DBFDE5C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5910739" y="1182339"/>
                <a:ext cx="735801" cy="735801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59015A1-37EB-DE4A-8330-1B6871EE1950}"/>
                  </a:ext>
                </a:extLst>
              </p:cNvPr>
              <p:cNvSpPr/>
              <p:nvPr/>
            </p:nvSpPr>
            <p:spPr>
              <a:xfrm>
                <a:off x="5294582" y="2132422"/>
                <a:ext cx="1968116" cy="297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0B9C8"/>
                    </a:solidFill>
                    <a:latin typeface="Lato" panose="020F0502020204030203" pitchFamily="34" charset="77"/>
                  </a:rPr>
                  <a:t>A-THONS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A96814-9B06-6845-88C3-45BA685D8729}"/>
                </a:ext>
              </a:extLst>
            </p:cNvPr>
            <p:cNvGrpSpPr/>
            <p:nvPr/>
          </p:nvGrpSpPr>
          <p:grpSpPr>
            <a:xfrm>
              <a:off x="4020975" y="3830386"/>
              <a:ext cx="1540503" cy="1099494"/>
              <a:chOff x="7600580" y="1180275"/>
              <a:chExt cx="1968116" cy="1249714"/>
            </a:xfrm>
          </p:grpSpPr>
          <p:pic>
            <p:nvPicPr>
              <p:cNvPr id="12" name="Picture 11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87F93C02-C6DD-694B-B33E-D521AAEC1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216737" y="1180275"/>
                <a:ext cx="735801" cy="735801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98BD45B-A86B-7F48-97DB-63904742E41E}"/>
                  </a:ext>
                </a:extLst>
              </p:cNvPr>
              <p:cNvSpPr/>
              <p:nvPr/>
            </p:nvSpPr>
            <p:spPr>
              <a:xfrm>
                <a:off x="7600580" y="2132422"/>
                <a:ext cx="1968116" cy="297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0B9C8"/>
                    </a:solidFill>
                    <a:latin typeface="Lato" panose="020F0502020204030203" pitchFamily="34" charset="77"/>
                  </a:rPr>
                  <a:t>AUCTIONS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15602CC-D934-BB41-AD26-96586842E323}"/>
                </a:ext>
              </a:extLst>
            </p:cNvPr>
            <p:cNvGrpSpPr/>
            <p:nvPr/>
          </p:nvGrpSpPr>
          <p:grpSpPr>
            <a:xfrm>
              <a:off x="3023818" y="5031116"/>
              <a:ext cx="1540503" cy="990438"/>
              <a:chOff x="2988584" y="3528288"/>
              <a:chExt cx="1968116" cy="1125758"/>
            </a:xfrm>
          </p:grpSpPr>
          <p:pic>
            <p:nvPicPr>
              <p:cNvPr id="13" name="Picture 12" descr="A picture containing graphics&#10;&#10;Description automatically generated">
                <a:extLst>
                  <a:ext uri="{FF2B5EF4-FFF2-40B4-BE49-F238E27FC236}">
                    <a16:creationId xmlns:a16="http://schemas.microsoft.com/office/drawing/2014/main" id="{FB56EE83-B0F1-0B45-83B8-67F211960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3604741" y="3528288"/>
                <a:ext cx="735801" cy="735801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A67746-1AAB-1C4B-AC7A-AA6554314206}"/>
                  </a:ext>
                </a:extLst>
              </p:cNvPr>
              <p:cNvSpPr/>
              <p:nvPr/>
            </p:nvSpPr>
            <p:spPr>
              <a:xfrm>
                <a:off x="2988584" y="4356479"/>
                <a:ext cx="1968116" cy="297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0B9C8"/>
                    </a:solidFill>
                    <a:latin typeface="Lato" panose="020F0502020204030203" pitchFamily="34" charset="77"/>
                  </a:rPr>
                  <a:t>CROWDFUNDING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B91C48-7736-504B-B8F5-83AEE82B1A02}"/>
                </a:ext>
              </a:extLst>
            </p:cNvPr>
            <p:cNvGrpSpPr/>
            <p:nvPr/>
          </p:nvGrpSpPr>
          <p:grpSpPr>
            <a:xfrm>
              <a:off x="4071110" y="5253311"/>
              <a:ext cx="1540503" cy="1171592"/>
              <a:chOff x="5294582" y="3528288"/>
              <a:chExt cx="1968116" cy="1331663"/>
            </a:xfrm>
          </p:grpSpPr>
          <p:pic>
            <p:nvPicPr>
              <p:cNvPr id="21" name="Picture 20" descr="A picture containing graphics, room&#10;&#10;Description automatically generated">
                <a:extLst>
                  <a:ext uri="{FF2B5EF4-FFF2-40B4-BE49-F238E27FC236}">
                    <a16:creationId xmlns:a16="http://schemas.microsoft.com/office/drawing/2014/main" id="{6CBC86EF-B0A1-8E49-9C17-548995F81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5830682" y="3528288"/>
                <a:ext cx="735801" cy="735801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0CEFF91-1092-6741-A7EE-640E7DFA504F}"/>
                  </a:ext>
                </a:extLst>
              </p:cNvPr>
              <p:cNvSpPr/>
              <p:nvPr/>
            </p:nvSpPr>
            <p:spPr>
              <a:xfrm>
                <a:off x="5294582" y="4378592"/>
                <a:ext cx="1968116" cy="481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0B9C8"/>
                    </a:solidFill>
                    <a:latin typeface="Lato" panose="020F0502020204030203" pitchFamily="34" charset="77"/>
                  </a:rPr>
                  <a:t>SWEEPSTAKES</a:t>
                </a:r>
              </a:p>
              <a:p>
                <a:pPr algn="ctr"/>
                <a:r>
                  <a:rPr lang="en-US" sz="1050" dirty="0">
                    <a:solidFill>
                      <a:srgbClr val="566A6C"/>
                    </a:solidFill>
                    <a:latin typeface="Lato" panose="020F0502020204030203" pitchFamily="34" charset="77"/>
                  </a:rPr>
                  <a:t>.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EAF5064-E49B-B04D-843F-77ACFF24EE19}"/>
                </a:ext>
              </a:extLst>
            </p:cNvPr>
            <p:cNvGrpSpPr/>
            <p:nvPr/>
          </p:nvGrpSpPr>
          <p:grpSpPr>
            <a:xfrm>
              <a:off x="4990937" y="5008794"/>
              <a:ext cx="1540503" cy="1009893"/>
              <a:chOff x="7600580" y="3528288"/>
              <a:chExt cx="1968116" cy="1147871"/>
            </a:xfrm>
          </p:grpSpPr>
          <p:pic>
            <p:nvPicPr>
              <p:cNvPr id="20" name="Picture 19" descr="A picture containing graphics, clock&#10;&#10;Description automatically generated">
                <a:extLst>
                  <a:ext uri="{FF2B5EF4-FFF2-40B4-BE49-F238E27FC236}">
                    <a16:creationId xmlns:a16="http://schemas.microsoft.com/office/drawing/2014/main" id="{EC37CF8C-9D6A-BD48-A7B1-459AEB88E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8234017" y="3528288"/>
                <a:ext cx="735801" cy="735801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903B59-2264-2545-8FE2-2EB2104891B6}"/>
                  </a:ext>
                </a:extLst>
              </p:cNvPr>
              <p:cNvSpPr/>
              <p:nvPr/>
            </p:nvSpPr>
            <p:spPr>
              <a:xfrm>
                <a:off x="7600580" y="4378592"/>
                <a:ext cx="1968116" cy="297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rgbClr val="00B9C8"/>
                    </a:solidFill>
                    <a:latin typeface="Lato" panose="020F0502020204030203" pitchFamily="34" charset="77"/>
                  </a:rPr>
                  <a:t>SALES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E1009B-F75C-F148-AB6F-87F7D764754E}"/>
                </a:ext>
              </a:extLst>
            </p:cNvPr>
            <p:cNvSpPr/>
            <p:nvPr/>
          </p:nvSpPr>
          <p:spPr bwMode="auto">
            <a:xfrm>
              <a:off x="3412809" y="3343517"/>
              <a:ext cx="2671965" cy="365213"/>
            </a:xfrm>
            <a:prstGeom prst="rect">
              <a:avLst/>
            </a:prstGeom>
            <a:solidFill>
              <a:srgbClr val="EF6B65"/>
            </a:solidFill>
          </p:spPr>
          <p:txBody>
            <a:bodyPr vert="horz" lIns="84406" tIns="84406" rIns="84406" bIns="84406" rtlCol="0" anchor="ctr" anchorCtr="0">
              <a:noAutofit/>
            </a:bodyPr>
            <a:lstStyle/>
            <a:p>
              <a:pPr algn="ctr">
                <a:spcBef>
                  <a:spcPts val="185"/>
                </a:spcBef>
                <a:spcAft>
                  <a:spcPts val="185"/>
                </a:spcAft>
              </a:pPr>
              <a:r>
                <a:rPr lang="en-US" sz="1477" b="1" dirty="0">
                  <a:solidFill>
                    <a:schemeClr val="bg1"/>
                  </a:solidFill>
                  <a:latin typeface="+mj-lt"/>
                </a:rPr>
                <a:t>Ducks Fundraising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5973213-AAC0-144D-8073-FDD486418616}"/>
              </a:ext>
            </a:extLst>
          </p:cNvPr>
          <p:cNvSpPr/>
          <p:nvPr/>
        </p:nvSpPr>
        <p:spPr bwMode="auto">
          <a:xfrm>
            <a:off x="7911135" y="3336000"/>
            <a:ext cx="2464031" cy="365213"/>
          </a:xfrm>
          <a:prstGeom prst="rect">
            <a:avLst/>
          </a:prstGeom>
          <a:solidFill>
            <a:srgbClr val="EF6B65"/>
          </a:solidFill>
        </p:spPr>
        <p:txBody>
          <a:bodyPr vert="horz" lIns="84406" tIns="84406" rIns="84406" bIns="84406" rtlCol="0" anchor="ctr" anchorCtr="0">
            <a:noAutofit/>
          </a:bodyPr>
          <a:lstStyle/>
          <a:p>
            <a:pPr algn="ctr">
              <a:spcBef>
                <a:spcPts val="185"/>
              </a:spcBef>
              <a:spcAft>
                <a:spcPts val="185"/>
              </a:spcAft>
            </a:pPr>
            <a:r>
              <a:rPr lang="en-US" sz="1477" b="1" dirty="0">
                <a:solidFill>
                  <a:schemeClr val="bg1"/>
                </a:solidFill>
                <a:latin typeface="+mj-lt"/>
              </a:rPr>
              <a:t>Ducks Products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F2896AF-B0FD-A242-B0C8-5EFA3157F8E0}"/>
              </a:ext>
            </a:extLst>
          </p:cNvPr>
          <p:cNvSpPr/>
          <p:nvPr/>
        </p:nvSpPr>
        <p:spPr>
          <a:xfrm>
            <a:off x="1666506" y="2689168"/>
            <a:ext cx="8953995" cy="364893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66B3781-24FF-614A-A4C6-50AFFED6A6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0885" y="3928571"/>
            <a:ext cx="2466986" cy="2192450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6B7448-6902-A047-B9A5-7D2D66BDC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0285" y="3800498"/>
            <a:ext cx="2484859" cy="2270352"/>
          </a:xfrm>
          <a:prstGeom prst="rect">
            <a:avLst/>
          </a:prstGeom>
        </p:spPr>
      </p:pic>
      <p:pic>
        <p:nvPicPr>
          <p:cNvPr id="36" name="Picture 35" descr="A picture containing food&#10;&#10;Description automatically generated">
            <a:extLst>
              <a:ext uri="{FF2B5EF4-FFF2-40B4-BE49-F238E27FC236}">
                <a16:creationId xmlns:a16="http://schemas.microsoft.com/office/drawing/2014/main" id="{081E17D4-BFC7-404C-BAEB-CE0018A399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6950" y="343333"/>
            <a:ext cx="2578100" cy="163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D29CE-91FF-8646-BF81-C60AB777B668}"/>
              </a:ext>
            </a:extLst>
          </p:cNvPr>
          <p:cNvSpPr txBox="1"/>
          <p:nvPr/>
        </p:nvSpPr>
        <p:spPr>
          <a:xfrm>
            <a:off x="4433462" y="2165076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(private label </a:t>
            </a:r>
            <a:r>
              <a:rPr lang="en-US" dirty="0" err="1"/>
              <a:t>Eventgroove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041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1550-0104-47F1-8094-06892A79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Arnie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9992B-3B85-4EE6-8C86-4B9E11B2B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6051" cy="4351338"/>
          </a:xfrm>
        </p:spPr>
        <p:txBody>
          <a:bodyPr/>
          <a:lstStyle/>
          <a:p>
            <a:r>
              <a:rPr lang="en-US" dirty="0"/>
              <a:t>5 Years at Ducks Unlimited</a:t>
            </a:r>
          </a:p>
          <a:p>
            <a:r>
              <a:rPr lang="en-US" dirty="0"/>
              <a:t>24 Years at FedEx</a:t>
            </a:r>
          </a:p>
          <a:p>
            <a:r>
              <a:rPr lang="en-US" dirty="0"/>
              <a:t>Enjoy Visiting New Orleans</a:t>
            </a:r>
          </a:p>
          <a:p>
            <a:r>
              <a:rPr lang="en-US" dirty="0"/>
              <a:t>Enjoy the Outdoors and Spending Time with Family</a:t>
            </a: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6373929-AF0D-4FE1-9AF6-C9BB98502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692505"/>
            <a:ext cx="2943502" cy="3582278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75ECDA03-8B39-49C3-B6F0-68F555D450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B153F3-99C5-4AE2-AB57-8F3F4D89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154" y="3109595"/>
            <a:ext cx="4511040" cy="33832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C73BA-8EFE-41A9-995E-59F5159F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37408-53CB-4AE4-A044-77E879DA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4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89BA-6336-4D83-85AF-3CEF78EF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4A10F-6B1F-418F-8FA2-EF16EB28D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 I – Event Creation and Promotion</a:t>
            </a:r>
          </a:p>
          <a:p>
            <a:r>
              <a:rPr lang="en-US" dirty="0"/>
              <a:t>The Event Ecosystem</a:t>
            </a:r>
          </a:p>
          <a:p>
            <a:r>
              <a:rPr lang="en-US" dirty="0"/>
              <a:t>Event Sequence and Demo</a:t>
            </a:r>
          </a:p>
          <a:p>
            <a:r>
              <a:rPr lang="en-US" dirty="0"/>
              <a:t>Challenge II – Events in D365 F&amp;O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F0329-DFB6-4469-8DBF-8E9D22D8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BE038-721B-408F-AB7D-6C293A8F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2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15B5-7627-436F-BC0C-DAE12514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Challenge Part I - Creating/Promoting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2F83-DEEE-42F2-A1A8-C0D9CEA9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854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DU [Typically] Holds over 6,000 Fundraising Events a Year</a:t>
            </a:r>
          </a:p>
          <a:p>
            <a:pPr lvl="1"/>
            <a:r>
              <a:rPr lang="en-US" dirty="0"/>
              <a:t>Supported by 90+ Regional Directors Based Across the Country</a:t>
            </a:r>
          </a:p>
          <a:p>
            <a:r>
              <a:rPr lang="en-US" dirty="0"/>
              <a:t>Event Capabilities in BBCRM/BBIS Not Conducive to the Volume or Diversity of Users</a:t>
            </a:r>
          </a:p>
          <a:p>
            <a:r>
              <a:rPr lang="en-US" dirty="0"/>
              <a:t>Engaged third party platform partner -- </a:t>
            </a:r>
            <a:r>
              <a:rPr lang="en-US" dirty="0" err="1"/>
              <a:t>Eventgroove</a:t>
            </a:r>
            <a:r>
              <a:rPr lang="en-US" dirty="0"/>
              <a:t> -- for Enterprise Event Management, Fundraising, and Products  (</a:t>
            </a:r>
            <a:r>
              <a:rPr lang="en-US" dirty="0" err="1"/>
              <a:t>Eventgroove</a:t>
            </a:r>
            <a:r>
              <a:rPr lang="en-US" dirty="0"/>
              <a:t> Information in Appendix)</a:t>
            </a:r>
          </a:p>
          <a:p>
            <a:r>
              <a:rPr lang="en-US" dirty="0"/>
              <a:t>Event Promotion is also Critical with the Ability to Communicate to:</a:t>
            </a:r>
          </a:p>
          <a:p>
            <a:pPr lvl="1"/>
            <a:r>
              <a:rPr lang="en-US" dirty="0"/>
              <a:t>Past Attendees</a:t>
            </a:r>
          </a:p>
          <a:p>
            <a:pPr lvl="1"/>
            <a:r>
              <a:rPr lang="en-US" dirty="0"/>
              <a:t>Members of a Chapter</a:t>
            </a:r>
          </a:p>
          <a:p>
            <a:pPr lvl="1"/>
            <a:r>
              <a:rPr lang="en-US" dirty="0"/>
              <a:t>Members in a State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75862-1F34-4E6B-A710-288DCCC41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B38FD-E301-478A-91C9-B5558608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D8A1-F545-4108-AA87-4A7606A1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049"/>
          </a:xfrm>
        </p:spPr>
        <p:txBody>
          <a:bodyPr/>
          <a:lstStyle/>
          <a:p>
            <a:r>
              <a:rPr lang="en-US" b="1" dirty="0"/>
              <a:t>The Event Ecosystem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17CFB4-9091-4B66-93D1-A8B8A623061F}"/>
              </a:ext>
            </a:extLst>
          </p:cNvPr>
          <p:cNvSpPr/>
          <p:nvPr/>
        </p:nvSpPr>
        <p:spPr>
          <a:xfrm>
            <a:off x="509450" y="3421074"/>
            <a:ext cx="1985554" cy="168075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BBCRM</a:t>
            </a:r>
          </a:p>
          <a:p>
            <a:pPr algn="ctr"/>
            <a:r>
              <a:rPr lang="en-US" dirty="0"/>
              <a:t>(Azure)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8672AC-7CFA-4EAB-9AE6-CD1772E4C1AA}"/>
              </a:ext>
            </a:extLst>
          </p:cNvPr>
          <p:cNvGrpSpPr/>
          <p:nvPr/>
        </p:nvGrpSpPr>
        <p:grpSpPr>
          <a:xfrm>
            <a:off x="6757852" y="2592978"/>
            <a:ext cx="1985554" cy="3365863"/>
            <a:chOff x="6757852" y="2592978"/>
            <a:chExt cx="1985554" cy="336586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AEEF9BF-72F5-4591-9C0A-2DDD58E5CA5D}"/>
                </a:ext>
              </a:extLst>
            </p:cNvPr>
            <p:cNvSpPr/>
            <p:nvPr/>
          </p:nvSpPr>
          <p:spPr>
            <a:xfrm>
              <a:off x="6757852" y="2592978"/>
              <a:ext cx="1985554" cy="1680754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Eventgroove</a:t>
              </a:r>
              <a:r>
                <a:rPr lang="en-US" dirty="0">
                  <a:solidFill>
                    <a:schemeClr val="tx1"/>
                  </a:solidFill>
                </a:rPr>
                <a:t> -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Event Platform &amp; Private Label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10FAEAE-6B7B-477A-B472-EBAC6847FF61}"/>
                </a:ext>
              </a:extLst>
            </p:cNvPr>
            <p:cNvSpPr/>
            <p:nvPr/>
          </p:nvSpPr>
          <p:spPr>
            <a:xfrm>
              <a:off x="6757852" y="4278087"/>
              <a:ext cx="1985554" cy="1680754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Eventgroove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Marketing, </a:t>
              </a:r>
              <a:r>
                <a:rPr lang="en-US">
                  <a:solidFill>
                    <a:schemeClr val="tx1"/>
                  </a:solidFill>
                </a:rPr>
                <a:t>Registration/ Ticketing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C30702C-C4EA-42B5-8084-B4A0A21072A4}"/>
              </a:ext>
            </a:extLst>
          </p:cNvPr>
          <p:cNvGrpSpPr/>
          <p:nvPr/>
        </p:nvGrpSpPr>
        <p:grpSpPr>
          <a:xfrm>
            <a:off x="8743406" y="3081475"/>
            <a:ext cx="2939144" cy="2384513"/>
            <a:chOff x="8743406" y="3081475"/>
            <a:chExt cx="2939144" cy="238451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9D7E05B-8917-4933-BE57-D7E7AC65CDA1}"/>
                </a:ext>
              </a:extLst>
            </p:cNvPr>
            <p:cNvSpPr/>
            <p:nvPr/>
          </p:nvSpPr>
          <p:spPr>
            <a:xfrm>
              <a:off x="9696996" y="3081475"/>
              <a:ext cx="1985554" cy="69504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Ducks.org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Website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AEEC697-DA08-4AD9-B247-178977BEE38B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8743406" y="3431175"/>
              <a:ext cx="953590" cy="21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49D9F46-BB18-4C5D-BB07-909973E9B231}"/>
                </a:ext>
              </a:extLst>
            </p:cNvPr>
            <p:cNvSpPr/>
            <p:nvPr/>
          </p:nvSpPr>
          <p:spPr>
            <a:xfrm>
              <a:off x="9696996" y="4770939"/>
              <a:ext cx="1985554" cy="695049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eMail</a:t>
              </a:r>
              <a:r>
                <a:rPr lang="en-US" dirty="0">
                  <a:solidFill>
                    <a:schemeClr val="bg1"/>
                  </a:solidFill>
                </a:rPr>
                <a:t> Provider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98E86D-2C4A-49B2-BD4C-94EE91EEFE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3406" y="5121763"/>
              <a:ext cx="953590" cy="21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E568FE8-7738-4644-910C-ED30421FEEE0}"/>
              </a:ext>
            </a:extLst>
          </p:cNvPr>
          <p:cNvSpPr/>
          <p:nvPr/>
        </p:nvSpPr>
        <p:spPr>
          <a:xfrm>
            <a:off x="9696996" y="637246"/>
            <a:ext cx="1985554" cy="168075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D365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Finance and Operation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CEB7A-0382-4EF7-AE5F-F471A988074F}"/>
              </a:ext>
            </a:extLst>
          </p:cNvPr>
          <p:cNvGrpSpPr/>
          <p:nvPr/>
        </p:nvGrpSpPr>
        <p:grpSpPr>
          <a:xfrm>
            <a:off x="1502227" y="1070279"/>
            <a:ext cx="8194769" cy="4888562"/>
            <a:chOff x="1502227" y="1070279"/>
            <a:chExt cx="8194769" cy="488856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3835817-E6D4-4436-846D-03504D0E4496}"/>
                </a:ext>
              </a:extLst>
            </p:cNvPr>
            <p:cNvCxnSpPr>
              <a:cxnSpLocks/>
              <a:stCxn id="7" idx="1"/>
              <a:endCxn id="9" idx="4"/>
            </p:cNvCxnSpPr>
            <p:nvPr/>
          </p:nvCxnSpPr>
          <p:spPr>
            <a:xfrm flipH="1" flipV="1">
              <a:off x="4937188" y="5098407"/>
              <a:ext cx="1820664" cy="2005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BDB266-EC50-4FBD-8BD4-63122230D0B1}"/>
                </a:ext>
              </a:extLst>
            </p:cNvPr>
            <p:cNvSpPr/>
            <p:nvPr/>
          </p:nvSpPr>
          <p:spPr>
            <a:xfrm>
              <a:off x="3820887" y="2588623"/>
              <a:ext cx="1145177" cy="3370218"/>
            </a:xfrm>
            <a:custGeom>
              <a:avLst/>
              <a:gdLst>
                <a:gd name="connsiteX0" fmla="*/ 0 w 1136468"/>
                <a:gd name="connsiteY0" fmla="*/ 189415 h 3370218"/>
                <a:gd name="connsiteX1" fmla="*/ 189415 w 1136468"/>
                <a:gd name="connsiteY1" fmla="*/ 0 h 3370218"/>
                <a:gd name="connsiteX2" fmla="*/ 947053 w 1136468"/>
                <a:gd name="connsiteY2" fmla="*/ 0 h 3370218"/>
                <a:gd name="connsiteX3" fmla="*/ 1136468 w 1136468"/>
                <a:gd name="connsiteY3" fmla="*/ 189415 h 3370218"/>
                <a:gd name="connsiteX4" fmla="*/ 1136468 w 1136468"/>
                <a:gd name="connsiteY4" fmla="*/ 3180803 h 3370218"/>
                <a:gd name="connsiteX5" fmla="*/ 947053 w 1136468"/>
                <a:gd name="connsiteY5" fmla="*/ 3370218 h 3370218"/>
                <a:gd name="connsiteX6" fmla="*/ 189415 w 1136468"/>
                <a:gd name="connsiteY6" fmla="*/ 3370218 h 3370218"/>
                <a:gd name="connsiteX7" fmla="*/ 0 w 1136468"/>
                <a:gd name="connsiteY7" fmla="*/ 3180803 h 3370218"/>
                <a:gd name="connsiteX8" fmla="*/ 0 w 1136468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36468 w 1145177"/>
                <a:gd name="connsiteY3" fmla="*/ 189415 h 3370218"/>
                <a:gd name="connsiteX4" fmla="*/ 1145177 w 1145177"/>
                <a:gd name="connsiteY4" fmla="*/ 2423157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07723 h 3370218"/>
                <a:gd name="connsiteX4" fmla="*/ 1145177 w 1145177"/>
                <a:gd name="connsiteY4" fmla="*/ 2423157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62594"/>
                <a:gd name="connsiteY0" fmla="*/ 189415 h 3370218"/>
                <a:gd name="connsiteX1" fmla="*/ 189415 w 1162594"/>
                <a:gd name="connsiteY1" fmla="*/ 0 h 3370218"/>
                <a:gd name="connsiteX2" fmla="*/ 947053 w 1162594"/>
                <a:gd name="connsiteY2" fmla="*/ 0 h 3370218"/>
                <a:gd name="connsiteX3" fmla="*/ 1162594 w 1162594"/>
                <a:gd name="connsiteY3" fmla="*/ 981894 h 3370218"/>
                <a:gd name="connsiteX4" fmla="*/ 1145177 w 1162594"/>
                <a:gd name="connsiteY4" fmla="*/ 2423157 h 3370218"/>
                <a:gd name="connsiteX5" fmla="*/ 947053 w 1162594"/>
                <a:gd name="connsiteY5" fmla="*/ 3370218 h 3370218"/>
                <a:gd name="connsiteX6" fmla="*/ 189415 w 1162594"/>
                <a:gd name="connsiteY6" fmla="*/ 3370218 h 3370218"/>
                <a:gd name="connsiteX7" fmla="*/ 0 w 1162594"/>
                <a:gd name="connsiteY7" fmla="*/ 3180803 h 3370218"/>
                <a:gd name="connsiteX8" fmla="*/ 0 w 1162594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45177 w 1145177"/>
                <a:gd name="connsiteY4" fmla="*/ 2423157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25926 w 1145177"/>
                <a:gd name="connsiteY4" fmla="*/ 2577161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16301 w 1145177"/>
                <a:gd name="connsiteY4" fmla="*/ 2509784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45177"/>
                <a:gd name="connsiteY0" fmla="*/ 834307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16301 w 1145177"/>
                <a:gd name="connsiteY4" fmla="*/ 2509784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834307 h 3370218"/>
                <a:gd name="connsiteX0" fmla="*/ 0 w 1145177"/>
                <a:gd name="connsiteY0" fmla="*/ 834307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16301 w 1145177"/>
                <a:gd name="connsiteY4" fmla="*/ 2509784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19250 w 1145177"/>
                <a:gd name="connsiteY7" fmla="*/ 2507035 h 3370218"/>
                <a:gd name="connsiteX8" fmla="*/ 0 w 1145177"/>
                <a:gd name="connsiteY8" fmla="*/ 834307 h 337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77" h="3370218">
                  <a:moveTo>
                    <a:pt x="0" y="834307"/>
                  </a:moveTo>
                  <a:cubicBezTo>
                    <a:pt x="0" y="729696"/>
                    <a:pt x="84804" y="0"/>
                    <a:pt x="189415" y="0"/>
                  </a:cubicBezTo>
                  <a:lnTo>
                    <a:pt x="947053" y="0"/>
                  </a:lnTo>
                  <a:cubicBezTo>
                    <a:pt x="1051664" y="0"/>
                    <a:pt x="1145177" y="737946"/>
                    <a:pt x="1145177" y="842557"/>
                  </a:cubicBezTo>
                  <a:lnTo>
                    <a:pt x="1116301" y="2509784"/>
                  </a:lnTo>
                  <a:cubicBezTo>
                    <a:pt x="1116301" y="2614395"/>
                    <a:pt x="1051664" y="3370218"/>
                    <a:pt x="947053" y="3370218"/>
                  </a:cubicBezTo>
                  <a:lnTo>
                    <a:pt x="189415" y="3370218"/>
                  </a:lnTo>
                  <a:cubicBezTo>
                    <a:pt x="84804" y="3370218"/>
                    <a:pt x="19250" y="2611646"/>
                    <a:pt x="19250" y="2507035"/>
                  </a:cubicBezTo>
                  <a:lnTo>
                    <a:pt x="0" y="834307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DU API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Gateway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536D93A-04F7-4052-BC03-CA28BD13581F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 flipV="1">
              <a:off x="2495004" y="4261451"/>
              <a:ext cx="1325883" cy="1228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87901C-2FC4-4C92-9A18-EA53408DF107}"/>
                </a:ext>
              </a:extLst>
            </p:cNvPr>
            <p:cNvCxnSpPr>
              <a:stCxn id="6" idx="1"/>
              <a:endCxn id="9" idx="3"/>
            </p:cNvCxnSpPr>
            <p:nvPr/>
          </p:nvCxnSpPr>
          <p:spPr>
            <a:xfrm flipH="1" flipV="1">
              <a:off x="4966064" y="3431180"/>
              <a:ext cx="1791788" cy="2175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C86F932C-A609-4DC0-B304-FB78C9D173D5}"/>
                </a:ext>
              </a:extLst>
            </p:cNvPr>
            <p:cNvCxnSpPr>
              <a:stCxn id="10" idx="0"/>
              <a:endCxn id="23" idx="1"/>
            </p:cNvCxnSpPr>
            <p:nvPr/>
          </p:nvCxnSpPr>
          <p:spPr>
            <a:xfrm rot="5400000" flipH="1" flipV="1">
              <a:off x="4627886" y="-1648035"/>
              <a:ext cx="1943451" cy="8194769"/>
            </a:xfrm>
            <a:prstGeom prst="bentConnector2">
              <a:avLst/>
            </a:prstGeom>
            <a:ln w="12700">
              <a:solidFill>
                <a:srgbClr val="FF0000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7ABFD7D5-8833-44DB-8E48-0D3599B350A1}"/>
                </a:ext>
              </a:extLst>
            </p:cNvPr>
            <p:cNvSpPr/>
            <p:nvPr/>
          </p:nvSpPr>
          <p:spPr>
            <a:xfrm>
              <a:off x="5166361" y="1070279"/>
              <a:ext cx="1145177" cy="797165"/>
            </a:xfrm>
            <a:custGeom>
              <a:avLst/>
              <a:gdLst>
                <a:gd name="connsiteX0" fmla="*/ 0 w 1136468"/>
                <a:gd name="connsiteY0" fmla="*/ 189415 h 3370218"/>
                <a:gd name="connsiteX1" fmla="*/ 189415 w 1136468"/>
                <a:gd name="connsiteY1" fmla="*/ 0 h 3370218"/>
                <a:gd name="connsiteX2" fmla="*/ 947053 w 1136468"/>
                <a:gd name="connsiteY2" fmla="*/ 0 h 3370218"/>
                <a:gd name="connsiteX3" fmla="*/ 1136468 w 1136468"/>
                <a:gd name="connsiteY3" fmla="*/ 189415 h 3370218"/>
                <a:gd name="connsiteX4" fmla="*/ 1136468 w 1136468"/>
                <a:gd name="connsiteY4" fmla="*/ 3180803 h 3370218"/>
                <a:gd name="connsiteX5" fmla="*/ 947053 w 1136468"/>
                <a:gd name="connsiteY5" fmla="*/ 3370218 h 3370218"/>
                <a:gd name="connsiteX6" fmla="*/ 189415 w 1136468"/>
                <a:gd name="connsiteY6" fmla="*/ 3370218 h 3370218"/>
                <a:gd name="connsiteX7" fmla="*/ 0 w 1136468"/>
                <a:gd name="connsiteY7" fmla="*/ 3180803 h 3370218"/>
                <a:gd name="connsiteX8" fmla="*/ 0 w 1136468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36468 w 1145177"/>
                <a:gd name="connsiteY3" fmla="*/ 189415 h 3370218"/>
                <a:gd name="connsiteX4" fmla="*/ 1145177 w 1145177"/>
                <a:gd name="connsiteY4" fmla="*/ 2423157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07723 h 3370218"/>
                <a:gd name="connsiteX4" fmla="*/ 1145177 w 1145177"/>
                <a:gd name="connsiteY4" fmla="*/ 2423157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62594"/>
                <a:gd name="connsiteY0" fmla="*/ 189415 h 3370218"/>
                <a:gd name="connsiteX1" fmla="*/ 189415 w 1162594"/>
                <a:gd name="connsiteY1" fmla="*/ 0 h 3370218"/>
                <a:gd name="connsiteX2" fmla="*/ 947053 w 1162594"/>
                <a:gd name="connsiteY2" fmla="*/ 0 h 3370218"/>
                <a:gd name="connsiteX3" fmla="*/ 1162594 w 1162594"/>
                <a:gd name="connsiteY3" fmla="*/ 981894 h 3370218"/>
                <a:gd name="connsiteX4" fmla="*/ 1145177 w 1162594"/>
                <a:gd name="connsiteY4" fmla="*/ 2423157 h 3370218"/>
                <a:gd name="connsiteX5" fmla="*/ 947053 w 1162594"/>
                <a:gd name="connsiteY5" fmla="*/ 3370218 h 3370218"/>
                <a:gd name="connsiteX6" fmla="*/ 189415 w 1162594"/>
                <a:gd name="connsiteY6" fmla="*/ 3370218 h 3370218"/>
                <a:gd name="connsiteX7" fmla="*/ 0 w 1162594"/>
                <a:gd name="connsiteY7" fmla="*/ 3180803 h 3370218"/>
                <a:gd name="connsiteX8" fmla="*/ 0 w 1162594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45177 w 1145177"/>
                <a:gd name="connsiteY4" fmla="*/ 2423157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25926 w 1145177"/>
                <a:gd name="connsiteY4" fmla="*/ 2577161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45177"/>
                <a:gd name="connsiteY0" fmla="*/ 189415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16301 w 1145177"/>
                <a:gd name="connsiteY4" fmla="*/ 2509784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189415 h 3370218"/>
                <a:gd name="connsiteX0" fmla="*/ 0 w 1145177"/>
                <a:gd name="connsiteY0" fmla="*/ 834307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16301 w 1145177"/>
                <a:gd name="connsiteY4" fmla="*/ 2509784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0 w 1145177"/>
                <a:gd name="connsiteY7" fmla="*/ 3180803 h 3370218"/>
                <a:gd name="connsiteX8" fmla="*/ 0 w 1145177"/>
                <a:gd name="connsiteY8" fmla="*/ 834307 h 3370218"/>
                <a:gd name="connsiteX0" fmla="*/ 0 w 1145177"/>
                <a:gd name="connsiteY0" fmla="*/ 834307 h 3370218"/>
                <a:gd name="connsiteX1" fmla="*/ 189415 w 1145177"/>
                <a:gd name="connsiteY1" fmla="*/ 0 h 3370218"/>
                <a:gd name="connsiteX2" fmla="*/ 947053 w 1145177"/>
                <a:gd name="connsiteY2" fmla="*/ 0 h 3370218"/>
                <a:gd name="connsiteX3" fmla="*/ 1145177 w 1145177"/>
                <a:gd name="connsiteY3" fmla="*/ 842557 h 3370218"/>
                <a:gd name="connsiteX4" fmla="*/ 1116301 w 1145177"/>
                <a:gd name="connsiteY4" fmla="*/ 2509784 h 3370218"/>
                <a:gd name="connsiteX5" fmla="*/ 947053 w 1145177"/>
                <a:gd name="connsiteY5" fmla="*/ 3370218 h 3370218"/>
                <a:gd name="connsiteX6" fmla="*/ 189415 w 1145177"/>
                <a:gd name="connsiteY6" fmla="*/ 3370218 h 3370218"/>
                <a:gd name="connsiteX7" fmla="*/ 19250 w 1145177"/>
                <a:gd name="connsiteY7" fmla="*/ 2507035 h 3370218"/>
                <a:gd name="connsiteX8" fmla="*/ 0 w 1145177"/>
                <a:gd name="connsiteY8" fmla="*/ 834307 h 337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177" h="3370218">
                  <a:moveTo>
                    <a:pt x="0" y="834307"/>
                  </a:moveTo>
                  <a:cubicBezTo>
                    <a:pt x="0" y="729696"/>
                    <a:pt x="84804" y="0"/>
                    <a:pt x="189415" y="0"/>
                  </a:cubicBezTo>
                  <a:lnTo>
                    <a:pt x="947053" y="0"/>
                  </a:lnTo>
                  <a:cubicBezTo>
                    <a:pt x="1051664" y="0"/>
                    <a:pt x="1145177" y="737946"/>
                    <a:pt x="1145177" y="842557"/>
                  </a:cubicBezTo>
                  <a:lnTo>
                    <a:pt x="1116301" y="2509784"/>
                  </a:lnTo>
                  <a:cubicBezTo>
                    <a:pt x="1116301" y="2614395"/>
                    <a:pt x="1051664" y="3370218"/>
                    <a:pt x="947053" y="3370218"/>
                  </a:cubicBezTo>
                  <a:lnTo>
                    <a:pt x="189415" y="3370218"/>
                  </a:lnTo>
                  <a:cubicBezTo>
                    <a:pt x="84804" y="3370218"/>
                    <a:pt x="19250" y="2611646"/>
                    <a:pt x="19250" y="2507035"/>
                  </a:cubicBezTo>
                  <a:lnTo>
                    <a:pt x="0" y="834307"/>
                  </a:lnTo>
                  <a:close/>
                </a:path>
              </a:pathLst>
            </a:cu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LogicApps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18F87-0F6D-4E8D-9C80-442C982F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CDD69-22BD-48F9-8201-0A7F389C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D8A1-F545-4108-AA87-4A7606A1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049"/>
          </a:xfrm>
        </p:spPr>
        <p:txBody>
          <a:bodyPr/>
          <a:lstStyle/>
          <a:p>
            <a:r>
              <a:rPr lang="en-US" b="1" dirty="0" err="1"/>
              <a:t>EventGroove</a:t>
            </a:r>
            <a:r>
              <a:rPr lang="en-US" b="1" dirty="0"/>
              <a:t> to BBCRM - REST Sequence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56577A-99FF-4968-ACB1-15BED8DAF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6617"/>
            <a:ext cx="10515600" cy="49403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Key DU Fundamental</a:t>
            </a:r>
          </a:p>
          <a:p>
            <a:pPr lvl="1"/>
            <a:r>
              <a:rPr lang="en-US" dirty="0"/>
              <a:t>Event  Lookup ID = Event Appeal Name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Site – To Get the Event Chapter GUID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POST Event – Finite Set of Items + Value from #1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GET Event by GUID – To Get Event Lookup ID with GUID from #2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POST APPEAL – Appeal Name is Event  Lookup ID from #3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PUT APPEAL – Link the Appeal to the Event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Ticket Options and Venues Managed in </a:t>
            </a:r>
            <a:r>
              <a:rPr lang="en-US" dirty="0" err="1"/>
              <a:t>Eventgroove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0103A-4C0B-47E3-B16A-C0E42B4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42D63-5E0C-4AB7-82FD-834B62C5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D8A1-F545-4108-AA87-4A7606A1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049"/>
          </a:xfrm>
        </p:spPr>
        <p:txBody>
          <a:bodyPr/>
          <a:lstStyle/>
          <a:p>
            <a:r>
              <a:rPr lang="en-US" b="1" dirty="0"/>
              <a:t>Example and  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F014B-BD70-413F-82BC-4BEB220D1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0417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"function": "create",</a:t>
            </a:r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dirty="0" err="1"/>
              <a:t>chapterLookupId</a:t>
            </a:r>
            <a:r>
              <a:rPr lang="en-US" dirty="0"/>
              <a:t>": "ID-0004",  </a:t>
            </a:r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dirty="0" err="1"/>
              <a:t>eventLookupID</a:t>
            </a:r>
            <a:r>
              <a:rPr lang="en-US" dirty="0"/>
              <a:t>":"",</a:t>
            </a:r>
          </a:p>
          <a:p>
            <a:pPr marL="0" indent="0">
              <a:buNone/>
            </a:pPr>
            <a:r>
              <a:rPr lang="en-US" dirty="0"/>
              <a:t>  "name": “Snake River Spring Event",</a:t>
            </a:r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dirty="0" err="1"/>
              <a:t>startdate</a:t>
            </a:r>
            <a:r>
              <a:rPr lang="en-US" dirty="0"/>
              <a:t>": "2020-03-08T18:00:00",</a:t>
            </a:r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dirty="0" err="1"/>
              <a:t>enddate</a:t>
            </a:r>
            <a:r>
              <a:rPr lang="en-US" dirty="0"/>
              <a:t>": "2020-03-08T22:30:00",</a:t>
            </a:r>
          </a:p>
          <a:p>
            <a:pPr marL="0" indent="0">
              <a:buNone/>
            </a:pPr>
            <a:r>
              <a:rPr lang="en-US" dirty="0"/>
              <a:t>  "capacity":300,</a:t>
            </a:r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dirty="0" err="1"/>
              <a:t>category":"Dinner</a:t>
            </a:r>
            <a:r>
              <a:rPr lang="en-US" dirty="0"/>
              <a:t> or Banquet",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F4DE521-A6FA-4FCF-8472-EEC8B2466392}"/>
              </a:ext>
            </a:extLst>
          </p:cNvPr>
          <p:cNvSpPr txBox="1">
            <a:spLocks/>
          </p:cNvSpPr>
          <p:nvPr/>
        </p:nvSpPr>
        <p:spPr>
          <a:xfrm>
            <a:off x="6267994" y="1725476"/>
            <a:ext cx="49704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"function": "update",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"</a:t>
            </a:r>
            <a:r>
              <a:rPr lang="en-US" dirty="0" err="1">
                <a:solidFill>
                  <a:srgbClr val="002060"/>
                </a:solidFill>
              </a:rPr>
              <a:t>EventLookupId</a:t>
            </a:r>
            <a:r>
              <a:rPr lang="en-US" dirty="0">
                <a:solidFill>
                  <a:srgbClr val="002060"/>
                </a:solidFill>
              </a:rPr>
              <a:t>": "EVT-10202876",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"name": “Snake River Winter Event",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"</a:t>
            </a:r>
            <a:r>
              <a:rPr lang="en-US" dirty="0" err="1">
                <a:solidFill>
                  <a:srgbClr val="002060"/>
                </a:solidFill>
              </a:rPr>
              <a:t>startdate</a:t>
            </a:r>
            <a:r>
              <a:rPr lang="en-US" dirty="0">
                <a:solidFill>
                  <a:srgbClr val="002060"/>
                </a:solidFill>
              </a:rPr>
              <a:t>": "2020-11-22T18:00:00",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"</a:t>
            </a:r>
            <a:r>
              <a:rPr lang="en-US" dirty="0" err="1">
                <a:solidFill>
                  <a:srgbClr val="002060"/>
                </a:solidFill>
              </a:rPr>
              <a:t>enddate</a:t>
            </a:r>
            <a:r>
              <a:rPr lang="en-US" dirty="0">
                <a:solidFill>
                  <a:srgbClr val="002060"/>
                </a:solidFill>
              </a:rPr>
              <a:t>": "2020-11-22T22:30:00",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"</a:t>
            </a:r>
            <a:r>
              <a:rPr lang="en-US" dirty="0" err="1">
                <a:solidFill>
                  <a:srgbClr val="002060"/>
                </a:solidFill>
              </a:rPr>
              <a:t>category":"Dinner</a:t>
            </a:r>
            <a:r>
              <a:rPr lang="en-US" dirty="0">
                <a:solidFill>
                  <a:srgbClr val="002060"/>
                </a:solidFill>
              </a:rPr>
              <a:t> or Banquet",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"capacity":333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E7C6F-382A-4901-B78B-C7BD5E895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BE41F-1B6E-4341-8BC5-1CBA38FA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95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D8A1-F545-4108-AA87-4A7606A14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049"/>
          </a:xfrm>
        </p:spPr>
        <p:txBody>
          <a:bodyPr/>
          <a:lstStyle/>
          <a:p>
            <a:r>
              <a:rPr lang="en-US" b="1" dirty="0"/>
              <a:t>Shout Out and Future Opportunities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56577A-99FF-4968-ACB1-15BED8DAF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6617"/>
            <a:ext cx="10515600" cy="494034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Great Support by Patton and Team During our Event Development</a:t>
            </a:r>
          </a:p>
          <a:p>
            <a:pPr lvl="1"/>
            <a:r>
              <a:rPr lang="en-US" sz="2800" dirty="0"/>
              <a:t>PUT Event</a:t>
            </a:r>
          </a:p>
          <a:p>
            <a:pPr lvl="1"/>
            <a:r>
              <a:rPr lang="en-US" sz="2800" dirty="0"/>
              <a:t>Linking Appeal to Event</a:t>
            </a:r>
          </a:p>
          <a:p>
            <a:endParaRPr lang="en-US" sz="3200" dirty="0"/>
          </a:p>
          <a:p>
            <a:r>
              <a:rPr lang="en-US" sz="3200" dirty="0"/>
              <a:t>Manage Credentials via REST </a:t>
            </a:r>
          </a:p>
          <a:p>
            <a:pPr lvl="1"/>
            <a:r>
              <a:rPr lang="en-US" sz="2800" dirty="0"/>
              <a:t>Reset Expired Passwords via API</a:t>
            </a:r>
          </a:p>
          <a:p>
            <a:r>
              <a:rPr lang="en-US" sz="3200" dirty="0"/>
              <a:t>Subscription Key Management</a:t>
            </a:r>
          </a:p>
          <a:p>
            <a:pPr lvl="1"/>
            <a:r>
              <a:rPr lang="en-US" sz="2800" dirty="0"/>
              <a:t>Desire is to Assign A Key Per Interface Versus BBCRM Instance</a:t>
            </a:r>
          </a:p>
          <a:p>
            <a:r>
              <a:rPr lang="en-US" sz="3200" dirty="0"/>
              <a:t>“Wake Up” Time on REST – 1</a:t>
            </a:r>
            <a:r>
              <a:rPr lang="en-US" sz="3200" baseline="30000" dirty="0"/>
              <a:t>st</a:t>
            </a:r>
            <a:r>
              <a:rPr lang="en-US" sz="3200" dirty="0"/>
              <a:t> Transaction is 5x Longer</a:t>
            </a:r>
          </a:p>
          <a:p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88693-0543-44DF-AE2F-D7E6FE4F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91DD3-30D5-47C7-BCF9-45F68518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15B5-7627-436F-BC0C-DAE12514D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Challenge Part II – D365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2F83-DEEE-42F2-A1A8-C0D9CEA93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Events are Required in Dynamics 365</a:t>
            </a:r>
          </a:p>
          <a:p>
            <a:pPr lvl="1"/>
            <a:r>
              <a:rPr lang="en-US" sz="2800"/>
              <a:t>Event Merchandise Ordering  </a:t>
            </a:r>
          </a:p>
          <a:p>
            <a:pPr lvl="1"/>
            <a:r>
              <a:rPr lang="en-US" sz="2800"/>
              <a:t>Events </a:t>
            </a:r>
            <a:r>
              <a:rPr lang="en-US" sz="2800" dirty="0"/>
              <a:t>are Projects in D365</a:t>
            </a:r>
          </a:p>
          <a:p>
            <a:pPr lvl="1"/>
            <a:r>
              <a:rPr lang="en-US" sz="2800"/>
              <a:t>Event </a:t>
            </a:r>
            <a:r>
              <a:rPr lang="en-US" sz="2800" dirty="0"/>
              <a:t>Merchandise Sourced from Memphis</a:t>
            </a:r>
          </a:p>
          <a:p>
            <a:r>
              <a:rPr lang="en-US" sz="3200" dirty="0"/>
              <a:t>In Legacy System:  Events are Batched Up Weekly for Upload into D365</a:t>
            </a:r>
          </a:p>
          <a:p>
            <a:r>
              <a:rPr lang="en-US" sz="3200" dirty="0"/>
              <a:t>Both New and Updated Events are Required in D365</a:t>
            </a:r>
          </a:p>
          <a:p>
            <a:r>
              <a:rPr lang="en-US" sz="3200" dirty="0"/>
              <a:t>Requirement:  A Zero Human Intervention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3FB00-5853-41CF-9EB9-9982A9D9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 2020 Developer's Conference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AA167-6F38-4C34-A9AD-CCC10A45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58E42-E2A2-4C86-9E0E-440C3912DF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2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10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FEE304"/>
      </a:accent1>
      <a:accent2>
        <a:srgbClr val="0A0B08"/>
      </a:accent2>
      <a:accent3>
        <a:srgbClr val="BEBBBD"/>
      </a:accent3>
      <a:accent4>
        <a:srgbClr val="1688B9"/>
      </a:accent4>
      <a:accent5>
        <a:srgbClr val="F1EDF1"/>
      </a:accent5>
      <a:accent6>
        <a:srgbClr val="91969B"/>
      </a:accent6>
      <a:hlink>
        <a:srgbClr val="4B5050"/>
      </a:hlink>
      <a:folHlink>
        <a:srgbClr val="19B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516B23D40F86408393327001F476A1" ma:contentTypeVersion="12" ma:contentTypeDescription="Create a new document." ma:contentTypeScope="" ma:versionID="84fe0fc8194675f8b433d39f62aefc6a">
  <xsd:schema xmlns:xsd="http://www.w3.org/2001/XMLSchema" xmlns:xs="http://www.w3.org/2001/XMLSchema" xmlns:p="http://schemas.microsoft.com/office/2006/metadata/properties" xmlns:ns3="aeaf9481-e3c2-4621-8d8b-de1c7c58384f" xmlns:ns4="af01c91e-c0a7-41e7-938c-2df27ef611b0" targetNamespace="http://schemas.microsoft.com/office/2006/metadata/properties" ma:root="true" ma:fieldsID="d519ee035a936fb7f3eafe7e4553c955" ns3:_="" ns4:_="">
    <xsd:import namespace="aeaf9481-e3c2-4621-8d8b-de1c7c58384f"/>
    <xsd:import namespace="af01c91e-c0a7-41e7-938c-2df27ef611b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f9481-e3c2-4621-8d8b-de1c7c5838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01c91e-c0a7-41e7-938c-2df27ef611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6724D2-0226-4602-9D82-731AA67A73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542F65-1475-40F8-9DD4-C942BFFC27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af9481-e3c2-4621-8d8b-de1c7c58384f"/>
    <ds:schemaRef ds:uri="af01c91e-c0a7-41e7-938c-2df27ef611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42A7B0-F50E-462D-8F1E-A94344E384EF}">
  <ds:schemaRefs>
    <ds:schemaRef ds:uri="aeaf9481-e3c2-4621-8d8b-de1c7c58384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af01c91e-c0a7-41e7-938c-2df27ef611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742</Words>
  <Application>Microsoft Office PowerPoint</Application>
  <PresentationFormat>Widescreen</PresentationFormat>
  <Paragraphs>190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Franklin Gothic Book</vt:lpstr>
      <vt:lpstr>Lato</vt:lpstr>
      <vt:lpstr>Verdana</vt:lpstr>
      <vt:lpstr>Wingdings</vt:lpstr>
      <vt:lpstr>Wingdings 3</vt:lpstr>
      <vt:lpstr>Office Theme</vt:lpstr>
      <vt:lpstr>Ion Boardroom</vt:lpstr>
      <vt:lpstr>think-cell Slide</vt:lpstr>
      <vt:lpstr>Blackbaud Developer Conference</vt:lpstr>
      <vt:lpstr>About Arnie</vt:lpstr>
      <vt:lpstr>Agenda</vt:lpstr>
      <vt:lpstr>The Challenge Part I - Creating/Promoting Events</vt:lpstr>
      <vt:lpstr>The Event Ecosystem</vt:lpstr>
      <vt:lpstr>EventGroove to BBCRM - REST Sequence</vt:lpstr>
      <vt:lpstr>Example and  Demo</vt:lpstr>
      <vt:lpstr>Shout Out and Future Opportunities</vt:lpstr>
      <vt:lpstr>The Challenge Part II – D365</vt:lpstr>
      <vt:lpstr>The Components</vt:lpstr>
      <vt:lpstr>LogicApp</vt:lpstr>
      <vt:lpstr>D365 Finance and Operations</vt:lpstr>
      <vt:lpstr>D365 Finance and Operations</vt:lpstr>
      <vt:lpstr>Summary and Close Out</vt:lpstr>
      <vt:lpstr>The Event &amp; Fundraising Cycle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Arnie Matson</dc:creator>
  <cp:lastModifiedBy>Arnie Matson</cp:lastModifiedBy>
  <cp:revision>2</cp:revision>
  <dcterms:created xsi:type="dcterms:W3CDTF">2020-07-29T13:33:36Z</dcterms:created>
  <dcterms:modified xsi:type="dcterms:W3CDTF">2020-08-06T17:32:15Z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0x01010011516B23D40F86408393327001F476A1</vt:lpwstr>
  </property>
</Properties>
</file>